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7" r:id="rId5"/>
    <p:sldId id="258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3667"/>
    <a:srgbClr val="1F3768"/>
    <a:srgbClr val="0E28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033EBD-31EA-4659-BF68-F0EBED7A5B34}" v="112" dt="2024-01-24T09:24:16.1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83"/>
    <p:restoredTop sz="94710"/>
  </p:normalViewPr>
  <p:slideViewPr>
    <p:cSldViewPr snapToGrid="0">
      <p:cViewPr varScale="1">
        <p:scale>
          <a:sx n="74" d="100"/>
          <a:sy n="74" d="100"/>
        </p:scale>
        <p:origin x="109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svg"/><Relationship Id="rId7" Type="http://schemas.openxmlformats.org/officeDocument/2006/relationships/image" Target="../media/image4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>
            <a:extLst>
              <a:ext uri="{FF2B5EF4-FFF2-40B4-BE49-F238E27FC236}">
                <a16:creationId xmlns:a16="http://schemas.microsoft.com/office/drawing/2014/main" id="{9548009E-370F-D38C-C098-51EC4D1DE3BC}"/>
              </a:ext>
            </a:extLst>
          </p:cNvPr>
          <p:cNvGrpSpPr/>
          <p:nvPr userDrawn="1"/>
        </p:nvGrpSpPr>
        <p:grpSpPr>
          <a:xfrm>
            <a:off x="5104013" y="1263711"/>
            <a:ext cx="9449271" cy="6035321"/>
            <a:chOff x="2299853" y="-372979"/>
            <a:chExt cx="12818697" cy="8187400"/>
          </a:xfrm>
        </p:grpSpPr>
        <p:pic>
          <p:nvPicPr>
            <p:cNvPr id="11" name="Elemento grafico 10">
              <a:extLst>
                <a:ext uri="{FF2B5EF4-FFF2-40B4-BE49-F238E27FC236}">
                  <a16:creationId xmlns:a16="http://schemas.microsoft.com/office/drawing/2014/main" id="{F77ED971-0E4D-72AC-4654-9A67A440C4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084109" y="-372979"/>
              <a:ext cx="7594604" cy="5957235"/>
            </a:xfrm>
            <a:prstGeom prst="rect">
              <a:avLst/>
            </a:prstGeom>
          </p:spPr>
        </p:pic>
        <p:pic>
          <p:nvPicPr>
            <p:cNvPr id="12" name="Elemento grafico 11">
              <a:extLst>
                <a:ext uri="{FF2B5EF4-FFF2-40B4-BE49-F238E27FC236}">
                  <a16:creationId xmlns:a16="http://schemas.microsoft.com/office/drawing/2014/main" id="{B1ED66B4-EE70-D078-C1D3-29A5D4DCDD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7870943" flipH="1">
              <a:off x="2999318" y="33319"/>
              <a:ext cx="7784575" cy="7535966"/>
            </a:xfrm>
            <a:prstGeom prst="rect">
              <a:avLst/>
            </a:prstGeom>
          </p:spPr>
        </p:pic>
        <p:pic>
          <p:nvPicPr>
            <p:cNvPr id="13" name="Immagine 12" descr="Immagine che contiene sport, Pattinaggio su ghiaccio, pattinaggio, calzature&#10;&#10;Descrizione generata automaticamente">
              <a:extLst>
                <a:ext uri="{FF2B5EF4-FFF2-40B4-BE49-F238E27FC236}">
                  <a16:creationId xmlns:a16="http://schemas.microsoft.com/office/drawing/2014/main" id="{0EE2CF54-41B6-EF9B-AE7E-14AB6DC719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9853" y="216571"/>
              <a:ext cx="9567295" cy="6381749"/>
            </a:xfrm>
            <a:prstGeom prst="rect">
              <a:avLst/>
            </a:prstGeom>
          </p:spPr>
        </p:pic>
        <p:pic>
          <p:nvPicPr>
            <p:cNvPr id="14" name="Elemento grafico 13">
              <a:extLst>
                <a:ext uri="{FF2B5EF4-FFF2-40B4-BE49-F238E27FC236}">
                  <a16:creationId xmlns:a16="http://schemas.microsoft.com/office/drawing/2014/main" id="{1AD222CF-A279-E74F-BF80-124E643D7A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563075" y="2399626"/>
              <a:ext cx="6555475" cy="5414795"/>
            </a:xfrm>
            <a:prstGeom prst="rect">
              <a:avLst/>
            </a:prstGeom>
          </p:spPr>
        </p:pic>
      </p:grp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C0D4648D-C580-0001-4253-9A817BDF07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049" y="4079626"/>
            <a:ext cx="2562225" cy="522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it-IT" dirty="0"/>
              <a:t>Nome scuola</a:t>
            </a:r>
          </a:p>
        </p:txBody>
      </p:sp>
    </p:spTree>
    <p:extLst>
      <p:ext uri="{BB962C8B-B14F-4D97-AF65-F5344CB8AC3E}">
        <p14:creationId xmlns:p14="http://schemas.microsoft.com/office/powerpoint/2010/main" val="390966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CB04AFB4-278F-3BE0-8934-3E9F700152A2}"/>
              </a:ext>
            </a:extLst>
          </p:cNvPr>
          <p:cNvGrpSpPr/>
          <p:nvPr userDrawn="1"/>
        </p:nvGrpSpPr>
        <p:grpSpPr>
          <a:xfrm>
            <a:off x="3940233" y="432259"/>
            <a:ext cx="11027832" cy="7572769"/>
            <a:chOff x="2154522" y="-1527338"/>
            <a:chExt cx="14293080" cy="9815001"/>
          </a:xfrm>
        </p:grpSpPr>
        <p:pic>
          <p:nvPicPr>
            <p:cNvPr id="2" name="Elemento grafico 1">
              <a:extLst>
                <a:ext uri="{FF2B5EF4-FFF2-40B4-BE49-F238E27FC236}">
                  <a16:creationId xmlns:a16="http://schemas.microsoft.com/office/drawing/2014/main" id="{B4128A16-9402-DF17-63C2-824B82D103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27927" y="0"/>
              <a:ext cx="7594604" cy="5957235"/>
            </a:xfrm>
            <a:prstGeom prst="rect">
              <a:avLst/>
            </a:prstGeom>
          </p:spPr>
        </p:pic>
        <p:pic>
          <p:nvPicPr>
            <p:cNvPr id="3" name="Elemento grafico 2">
              <a:extLst>
                <a:ext uri="{FF2B5EF4-FFF2-40B4-BE49-F238E27FC236}">
                  <a16:creationId xmlns:a16="http://schemas.microsoft.com/office/drawing/2014/main" id="{FA8D2B24-C9CC-DFB4-4F0E-6528B79261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7870943" flipH="1">
              <a:off x="5058327" y="33318"/>
              <a:ext cx="7784575" cy="7535966"/>
            </a:xfrm>
            <a:prstGeom prst="rect">
              <a:avLst/>
            </a:prstGeom>
          </p:spPr>
        </p:pic>
        <p:pic>
          <p:nvPicPr>
            <p:cNvPr id="4" name="Immagine 3" descr="Immagine che contiene cartone animato, schermata, indumento protettivo&#10;&#10;Descrizione generata automaticamente">
              <a:extLst>
                <a:ext uri="{FF2B5EF4-FFF2-40B4-BE49-F238E27FC236}">
                  <a16:creationId xmlns:a16="http://schemas.microsoft.com/office/drawing/2014/main" id="{AD73B32D-CEFA-5878-3AA4-94701B222E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4522" y="-1527338"/>
              <a:ext cx="12579715" cy="8385338"/>
            </a:xfrm>
            <a:prstGeom prst="rect">
              <a:avLst/>
            </a:prstGeom>
          </p:spPr>
        </p:pic>
        <p:pic>
          <p:nvPicPr>
            <p:cNvPr id="5" name="Elemento grafico 4">
              <a:extLst>
                <a:ext uri="{FF2B5EF4-FFF2-40B4-BE49-F238E27FC236}">
                  <a16:creationId xmlns:a16="http://schemas.microsoft.com/office/drawing/2014/main" id="{D76DF83D-B872-97D9-AA2C-ACCBC84387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20276477">
              <a:off x="9892127" y="2872868"/>
              <a:ext cx="6555475" cy="5414795"/>
            </a:xfrm>
            <a:prstGeom prst="rect">
              <a:avLst/>
            </a:prstGeom>
          </p:spPr>
        </p:pic>
      </p:grpSp>
      <p:sp>
        <p:nvSpPr>
          <p:cNvPr id="7" name="Segnaposto testo 19">
            <a:extLst>
              <a:ext uri="{FF2B5EF4-FFF2-40B4-BE49-F238E27FC236}">
                <a16:creationId xmlns:a16="http://schemas.microsoft.com/office/drawing/2014/main" id="{662EBB65-56AC-0488-1043-87844B6CA4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049" y="4079626"/>
            <a:ext cx="2562225" cy="522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it-IT" dirty="0"/>
              <a:t>Nome scuola</a:t>
            </a:r>
          </a:p>
        </p:txBody>
      </p:sp>
    </p:spTree>
    <p:extLst>
      <p:ext uri="{BB962C8B-B14F-4D97-AF65-F5344CB8AC3E}">
        <p14:creationId xmlns:p14="http://schemas.microsoft.com/office/powerpoint/2010/main" val="2170828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>
            <a:extLst>
              <a:ext uri="{FF2B5EF4-FFF2-40B4-BE49-F238E27FC236}">
                <a16:creationId xmlns:a16="http://schemas.microsoft.com/office/drawing/2014/main" id="{0A657ABD-6518-0F5D-B054-C3158234C9F2}"/>
              </a:ext>
            </a:extLst>
          </p:cNvPr>
          <p:cNvGrpSpPr/>
          <p:nvPr userDrawn="1"/>
        </p:nvGrpSpPr>
        <p:grpSpPr>
          <a:xfrm>
            <a:off x="5752407" y="886375"/>
            <a:ext cx="7403126" cy="8382294"/>
            <a:chOff x="6483171" y="1247314"/>
            <a:chExt cx="6805366" cy="7705472"/>
          </a:xfrm>
        </p:grpSpPr>
        <p:pic>
          <p:nvPicPr>
            <p:cNvPr id="7" name="Elemento grafico 6">
              <a:extLst>
                <a:ext uri="{FF2B5EF4-FFF2-40B4-BE49-F238E27FC236}">
                  <a16:creationId xmlns:a16="http://schemas.microsoft.com/office/drawing/2014/main" id="{95122850-5FB4-F7C2-BAF8-F14FC8C073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97833" y="1247314"/>
              <a:ext cx="5068179" cy="3975497"/>
            </a:xfrm>
            <a:prstGeom prst="rect">
              <a:avLst/>
            </a:prstGeom>
          </p:spPr>
        </p:pic>
        <p:pic>
          <p:nvPicPr>
            <p:cNvPr id="6" name="Elemento grafico 5">
              <a:extLst>
                <a:ext uri="{FF2B5EF4-FFF2-40B4-BE49-F238E27FC236}">
                  <a16:creationId xmlns:a16="http://schemas.microsoft.com/office/drawing/2014/main" id="{597231C0-B46E-47BF-AA50-BECDA6C526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330582" flipH="1">
              <a:off x="6893323" y="1592756"/>
              <a:ext cx="5738380" cy="5555118"/>
            </a:xfrm>
            <a:prstGeom prst="rect">
              <a:avLst/>
            </a:prstGeom>
          </p:spPr>
        </p:pic>
        <p:pic>
          <p:nvPicPr>
            <p:cNvPr id="3" name="Immagine 2" descr="Immagine che contiene snowboarding, stile libero&#10;&#10;Descrizione generata automaticamente">
              <a:extLst>
                <a:ext uri="{FF2B5EF4-FFF2-40B4-BE49-F238E27FC236}">
                  <a16:creationId xmlns:a16="http://schemas.microsoft.com/office/drawing/2014/main" id="{4696B03A-8662-21BF-0BDD-03B412A892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483171" y="1514927"/>
              <a:ext cx="6722983" cy="496511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9BA174AD-286C-A7DD-BB0E-006251DDD8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4754406">
              <a:off x="9053656" y="4717905"/>
              <a:ext cx="4638434" cy="3831328"/>
            </a:xfrm>
            <a:prstGeom prst="rect">
              <a:avLst/>
            </a:prstGeom>
          </p:spPr>
        </p:pic>
      </p:grpSp>
      <p:sp>
        <p:nvSpPr>
          <p:cNvPr id="9" name="Segnaposto testo 19">
            <a:extLst>
              <a:ext uri="{FF2B5EF4-FFF2-40B4-BE49-F238E27FC236}">
                <a16:creationId xmlns:a16="http://schemas.microsoft.com/office/drawing/2014/main" id="{02A3EEB6-B435-EF7A-9460-2DB1E3873C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049" y="4079626"/>
            <a:ext cx="2562225" cy="522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it-IT" dirty="0"/>
              <a:t>Nome scuola</a:t>
            </a:r>
          </a:p>
        </p:txBody>
      </p:sp>
    </p:spTree>
    <p:extLst>
      <p:ext uri="{BB962C8B-B14F-4D97-AF65-F5344CB8AC3E}">
        <p14:creationId xmlns:p14="http://schemas.microsoft.com/office/powerpoint/2010/main" val="292128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8">
            <a:extLst>
              <a:ext uri="{FF2B5EF4-FFF2-40B4-BE49-F238E27FC236}">
                <a16:creationId xmlns:a16="http://schemas.microsoft.com/office/drawing/2014/main" id="{0B76B1F8-FC96-5DEB-0406-526D2310B84A}"/>
              </a:ext>
            </a:extLst>
          </p:cNvPr>
          <p:cNvGrpSpPr/>
          <p:nvPr userDrawn="1"/>
        </p:nvGrpSpPr>
        <p:grpSpPr>
          <a:xfrm>
            <a:off x="5433755" y="1083906"/>
            <a:ext cx="8510400" cy="6320591"/>
            <a:chOff x="5433754" y="1083905"/>
            <a:chExt cx="8510399" cy="6320591"/>
          </a:xfrm>
        </p:grpSpPr>
        <p:pic>
          <p:nvPicPr>
            <p:cNvPr id="6" name="Elemento grafico 5">
              <a:extLst>
                <a:ext uri="{FF2B5EF4-FFF2-40B4-BE49-F238E27FC236}">
                  <a16:creationId xmlns:a16="http://schemas.microsoft.com/office/drawing/2014/main" id="{25FC164C-455B-9117-C5F4-046857F5E6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4754406">
              <a:off x="9709272" y="3093245"/>
              <a:ext cx="4638434" cy="3831328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149CAAAB-F182-BB0C-F379-66E6B4022F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330582" flipH="1">
              <a:off x="6893323" y="1592756"/>
              <a:ext cx="5738380" cy="5555118"/>
            </a:xfrm>
            <a:prstGeom prst="rect">
              <a:avLst/>
            </a:prstGeom>
          </p:spPr>
        </p:pic>
        <p:pic>
          <p:nvPicPr>
            <p:cNvPr id="3" name="Elemento grafico 2">
              <a:extLst>
                <a:ext uri="{FF2B5EF4-FFF2-40B4-BE49-F238E27FC236}">
                  <a16:creationId xmlns:a16="http://schemas.microsoft.com/office/drawing/2014/main" id="{7DC91C6A-AB1F-B80E-BF99-FA076D7122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197032" y="3428999"/>
              <a:ext cx="5068179" cy="3975497"/>
            </a:xfrm>
            <a:prstGeom prst="rect">
              <a:avLst/>
            </a:prstGeom>
          </p:spPr>
        </p:pic>
        <p:pic>
          <p:nvPicPr>
            <p:cNvPr id="8" name="Immagine 7" descr="Immagine che contiene sciare, persona, stile libero&#10;&#10;Descrizione generata automaticamente">
              <a:extLst>
                <a:ext uri="{FF2B5EF4-FFF2-40B4-BE49-F238E27FC236}">
                  <a16:creationId xmlns:a16="http://schemas.microsoft.com/office/drawing/2014/main" id="{8838E23A-F8FA-B66C-CA41-1CB92D6D57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5433754" y="1083905"/>
              <a:ext cx="7772400" cy="4911213"/>
            </a:xfrm>
            <a:prstGeom prst="rect">
              <a:avLst/>
            </a:prstGeom>
          </p:spPr>
        </p:pic>
      </p:grpSp>
      <p:sp>
        <p:nvSpPr>
          <p:cNvPr id="15" name="Segnaposto testo 19">
            <a:extLst>
              <a:ext uri="{FF2B5EF4-FFF2-40B4-BE49-F238E27FC236}">
                <a16:creationId xmlns:a16="http://schemas.microsoft.com/office/drawing/2014/main" id="{457224F3-E4D2-A7C1-4B82-9E8A16D324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049" y="4079626"/>
            <a:ext cx="2562225" cy="522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it-IT" dirty="0"/>
              <a:t>Nome scuola</a:t>
            </a:r>
          </a:p>
        </p:txBody>
      </p:sp>
    </p:spTree>
    <p:extLst>
      <p:ext uri="{BB962C8B-B14F-4D97-AF65-F5344CB8AC3E}">
        <p14:creationId xmlns:p14="http://schemas.microsoft.com/office/powerpoint/2010/main" val="3338693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 descr="Immagine che contiene testo, schermata, Carattere, logo&#10;&#10;Descrizione generata automaticamente">
            <a:extLst>
              <a:ext uri="{FF2B5EF4-FFF2-40B4-BE49-F238E27FC236}">
                <a16:creationId xmlns:a16="http://schemas.microsoft.com/office/drawing/2014/main" id="{174766A0-D5AB-0D94-ED33-2F40C29456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7099" t="69017" r="50308" b="4695"/>
          <a:stretch/>
        </p:blipFill>
        <p:spPr>
          <a:xfrm>
            <a:off x="483589" y="5596314"/>
            <a:ext cx="2294312" cy="10704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5D5133-939B-20A7-773C-D5B763DA658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6770312" cy="464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085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34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1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8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82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5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9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3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7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4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8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1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5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9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3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7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0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48397708-AC41-B04B-25AE-D2DE3AF594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2129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74960B0B-49BB-4CF2-0375-56DAB73644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011691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Personalizzati">
      <a:dk1>
        <a:srgbClr val="000000"/>
      </a:dk1>
      <a:lt1>
        <a:srgbClr val="FFFFFF"/>
      </a:lt1>
      <a:dk2>
        <a:srgbClr val="1F3768"/>
      </a:dk2>
      <a:lt2>
        <a:srgbClr val="FFFFFF"/>
      </a:lt2>
      <a:accent1>
        <a:srgbClr val="B0CEEA"/>
      </a:accent1>
      <a:accent2>
        <a:srgbClr val="FFE800"/>
      </a:accent2>
      <a:accent3>
        <a:srgbClr val="DFBDD2"/>
      </a:accent3>
      <a:accent4>
        <a:srgbClr val="769D91"/>
      </a:accent4>
      <a:accent5>
        <a:srgbClr val="A6BBC8"/>
      </a:accent5>
      <a:accent6>
        <a:srgbClr val="CC9F53"/>
      </a:accent6>
      <a:hlink>
        <a:srgbClr val="FFFFFF"/>
      </a:hlink>
      <a:folHlink>
        <a:srgbClr val="9C487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8316e93-8b3c-49d5-96ae-c97aabac3d31" xsi:nil="true"/>
    <lcf76f155ced4ddcb4097134ff3c332f xmlns="612749c5-8b61-4f0a-8391-1264a371e6a2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91542D5C031DA4182F5849F618A4DB2" ma:contentTypeVersion="15" ma:contentTypeDescription="Creare un nuovo documento." ma:contentTypeScope="" ma:versionID="59728c2f692fb4ab34dd35cf215c6cfc">
  <xsd:schema xmlns:xsd="http://www.w3.org/2001/XMLSchema" xmlns:xs="http://www.w3.org/2001/XMLSchema" xmlns:p="http://schemas.microsoft.com/office/2006/metadata/properties" xmlns:ns2="612749c5-8b61-4f0a-8391-1264a371e6a2" xmlns:ns3="58316e93-8b3c-49d5-96ae-c97aabac3d31" targetNamespace="http://schemas.microsoft.com/office/2006/metadata/properties" ma:root="true" ma:fieldsID="3111003a907c84d6a5aad7f11cfea8ec" ns2:_="" ns3:_="">
    <xsd:import namespace="612749c5-8b61-4f0a-8391-1264a371e6a2"/>
    <xsd:import namespace="58316e93-8b3c-49d5-96ae-c97aabac3d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2749c5-8b61-4f0a-8391-1264a371e6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Tag immagine" ma:readOnly="false" ma:fieldId="{5cf76f15-5ced-4ddc-b409-7134ff3c332f}" ma:taxonomyMulti="true" ma:sspId="798d900d-0589-4081-96eb-513de833a5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316e93-8b3c-49d5-96ae-c97aabac3d31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01ec2933-4fd8-48ca-87b0-a7b78f032448}" ma:internalName="TaxCatchAll" ma:showField="CatchAllData" ma:web="58316e93-8b3c-49d5-96ae-c97aabac3d3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67AD7F3-20A1-4C1C-BD36-FC79BE9AD09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F9B3B93-CA15-451D-A0D1-1EF6701C605F}">
  <ds:schemaRefs>
    <ds:schemaRef ds:uri="http://schemas.microsoft.com/office/2006/metadata/properties"/>
    <ds:schemaRef ds:uri="http://schemas.microsoft.com/office/infopath/2007/PartnerControls"/>
    <ds:schemaRef ds:uri="c0ea3f90-5ee0-4698-997c-c3cdf515f384"/>
    <ds:schemaRef ds:uri="736584f6-0540-4e20-992d-d67b542880ae"/>
  </ds:schemaRefs>
</ds:datastoreItem>
</file>

<file path=customXml/itemProps3.xml><?xml version="1.0" encoding="utf-8"?>
<ds:datastoreItem xmlns:ds="http://schemas.openxmlformats.org/officeDocument/2006/customXml" ds:itemID="{FC526037-B965-467F-B6C1-DA6DB204949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5" baseType="lpstr">
      <vt:lpstr>Arial</vt:lpstr>
      <vt:lpstr>Poppins SemiBold</vt:lpstr>
      <vt:lpstr>Tema di Office</vt:lpstr>
      <vt:lpstr>Presentazione standard di PowerPoint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Alessandro Andreoni</dc:creator>
  <cp:keywords/>
  <dc:description/>
  <cp:lastModifiedBy>Tommaso Gatta</cp:lastModifiedBy>
  <cp:revision>4</cp:revision>
  <dcterms:created xsi:type="dcterms:W3CDTF">2024-01-18T15:33:21Z</dcterms:created>
  <dcterms:modified xsi:type="dcterms:W3CDTF">2024-02-02T17:12:13Z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0x010100091542D5C031DA4182F5849F618A4DB2</vt:lpwstr>
  </property>
  <property fmtid="{D5CDD505-2E9C-101B-9397-08002B2CF9AE}" pid="3" name="MediaServiceImageTags">
    <vt:lpwstr/>
  </property>
</Properties>
</file>