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  <p:sldId id="258" r:id="rId6"/>
  </p:sldIdLst>
  <p:sldSz cx="7559675" cy="1069181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768"/>
    <a:srgbClr val="0E2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4505A9-27A3-4ECF-AE51-717B6CE68561}" v="3" dt="2024-02-02T17:08:24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3" autoAdjust="0"/>
    <p:restoredTop sz="94710"/>
  </p:normalViewPr>
  <p:slideViewPr>
    <p:cSldViewPr snapToGrid="0">
      <p:cViewPr varScale="1">
        <p:scale>
          <a:sx n="48" d="100"/>
          <a:sy n="48" d="100"/>
        </p:scale>
        <p:origin x="2899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4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48009E-370F-D38C-C098-51EC4D1DE3BC}"/>
              </a:ext>
            </a:extLst>
          </p:cNvPr>
          <p:cNvGrpSpPr/>
          <p:nvPr userDrawn="1"/>
        </p:nvGrpSpPr>
        <p:grpSpPr>
          <a:xfrm>
            <a:off x="2560320" y="3967441"/>
            <a:ext cx="7435151" cy="6381681"/>
            <a:chOff x="7445690" y="308046"/>
            <a:chExt cx="19423338" cy="6704982"/>
          </a:xfrm>
        </p:grpSpPr>
        <p:pic>
          <p:nvPicPr>
            <p:cNvPr id="11" name="Elemento grafico 10">
              <a:extLst>
                <a:ext uri="{FF2B5EF4-FFF2-40B4-BE49-F238E27FC236}">
                  <a16:creationId xmlns:a16="http://schemas.microsoft.com/office/drawing/2014/main" id="{F77ED971-0E4D-72AC-4654-9A67A440C4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34958" y="308046"/>
              <a:ext cx="12314575" cy="5815811"/>
            </a:xfrm>
            <a:prstGeom prst="rect">
              <a:avLst/>
            </a:prstGeom>
          </p:spPr>
        </p:pic>
        <p:pic>
          <p:nvPicPr>
            <p:cNvPr id="13" name="Immagine 12" descr="Immagine che contiene sport, Pattinaggio su ghiaccio, pattinaggio, calzature&#10;&#10;Descrizione generata automaticamente">
              <a:extLst>
                <a:ext uri="{FF2B5EF4-FFF2-40B4-BE49-F238E27FC236}">
                  <a16:creationId xmlns:a16="http://schemas.microsoft.com/office/drawing/2014/main" id="{0EE2CF54-41B6-EF9B-AE7E-14AB6DC719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5" t="3043" r="9990"/>
            <a:stretch/>
          </p:blipFill>
          <p:spPr>
            <a:xfrm>
              <a:off x="7445690" y="396674"/>
              <a:ext cx="16442547" cy="6169285"/>
            </a:xfrm>
            <a:prstGeom prst="rect">
              <a:avLst/>
            </a:prstGeom>
          </p:spPr>
        </p:pic>
        <p:pic>
          <p:nvPicPr>
            <p:cNvPr id="12" name="Elemento grafico 11">
              <a:extLst>
                <a:ext uri="{FF2B5EF4-FFF2-40B4-BE49-F238E27FC236}">
                  <a16:creationId xmlns:a16="http://schemas.microsoft.com/office/drawing/2014/main" id="{B1ED66B4-EE70-D078-C1D3-29A5D4DCDD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11017" y="2769748"/>
              <a:ext cx="10440472" cy="4019745"/>
            </a:xfrm>
            <a:prstGeom prst="rect">
              <a:avLst/>
            </a:prstGeom>
          </p:spPr>
        </p:pic>
        <p:pic>
          <p:nvPicPr>
            <p:cNvPr id="14" name="Elemento grafico 13">
              <a:extLst>
                <a:ext uri="{FF2B5EF4-FFF2-40B4-BE49-F238E27FC236}">
                  <a16:creationId xmlns:a16="http://schemas.microsoft.com/office/drawing/2014/main" id="{1AD222CF-A279-E74F-BF80-124E643D7A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006434" y="3116016"/>
              <a:ext cx="11862594" cy="3897012"/>
            </a:xfrm>
            <a:prstGeom prst="rect">
              <a:avLst/>
            </a:prstGeom>
          </p:spPr>
        </p:pic>
      </p:grp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C0D4648D-C580-0001-4253-9A817BDF0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34" y="3867487"/>
            <a:ext cx="2467798" cy="814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scuola</a:t>
            </a:r>
          </a:p>
        </p:txBody>
      </p:sp>
    </p:spTree>
    <p:extLst>
      <p:ext uri="{BB962C8B-B14F-4D97-AF65-F5344CB8AC3E}">
        <p14:creationId xmlns:p14="http://schemas.microsoft.com/office/powerpoint/2010/main" val="39096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A755562-223F-4B50-A6C8-075F4B8F1511}"/>
              </a:ext>
            </a:extLst>
          </p:cNvPr>
          <p:cNvGrpSpPr/>
          <p:nvPr userDrawn="1"/>
        </p:nvGrpSpPr>
        <p:grpSpPr>
          <a:xfrm>
            <a:off x="1695833" y="4028488"/>
            <a:ext cx="7620928" cy="7174250"/>
            <a:chOff x="1695833" y="4028488"/>
            <a:chExt cx="7620928" cy="7174250"/>
          </a:xfrm>
        </p:grpSpPr>
        <p:pic>
          <p:nvPicPr>
            <p:cNvPr id="2" name="Elemento grafico 1">
              <a:extLst>
                <a:ext uri="{FF2B5EF4-FFF2-40B4-BE49-F238E27FC236}">
                  <a16:creationId xmlns:a16="http://schemas.microsoft.com/office/drawing/2014/main" id="{B4128A16-9402-DF17-63C2-824B82D10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70199" y="4028488"/>
              <a:ext cx="5153052" cy="4042073"/>
            </a:xfrm>
            <a:prstGeom prst="rect">
              <a:avLst/>
            </a:prstGeom>
          </p:spPr>
        </p:pic>
        <p:pic>
          <p:nvPicPr>
            <p:cNvPr id="3" name="Elemento grafico 2">
              <a:extLst>
                <a:ext uri="{FF2B5EF4-FFF2-40B4-BE49-F238E27FC236}">
                  <a16:creationId xmlns:a16="http://schemas.microsoft.com/office/drawing/2014/main" id="{FA8D2B24-C9CC-DFB4-4F0E-6528B79261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95833" y="5050338"/>
              <a:ext cx="4772025" cy="4619625"/>
            </a:xfrm>
            <a:prstGeom prst="rect">
              <a:avLst/>
            </a:prstGeom>
          </p:spPr>
        </p:pic>
        <p:pic>
          <p:nvPicPr>
            <p:cNvPr id="4" name="Immagine 3" descr="Immagine che contiene cartone animato, schermata, indumento protettivo&#10;&#10;Descrizione generata automaticamente">
              <a:extLst>
                <a:ext uri="{FF2B5EF4-FFF2-40B4-BE49-F238E27FC236}">
                  <a16:creationId xmlns:a16="http://schemas.microsoft.com/office/drawing/2014/main" id="{AD73B32D-CEFA-5878-3AA4-94701B222E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24122" r="15283"/>
            <a:stretch/>
          </p:blipFill>
          <p:spPr>
            <a:xfrm>
              <a:off x="2075274" y="4831080"/>
              <a:ext cx="7241487" cy="5860734"/>
            </a:xfrm>
            <a:prstGeom prst="rect">
              <a:avLst/>
            </a:prstGeom>
          </p:spPr>
        </p:pic>
        <p:pic>
          <p:nvPicPr>
            <p:cNvPr id="5" name="Elemento grafico 4">
              <a:extLst>
                <a:ext uri="{FF2B5EF4-FFF2-40B4-BE49-F238E27FC236}">
                  <a16:creationId xmlns:a16="http://schemas.microsoft.com/office/drawing/2014/main" id="{D76DF83D-B872-97D9-AA2C-ACCBC8438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83367" y="7857525"/>
              <a:ext cx="4049915" cy="3345213"/>
            </a:xfrm>
            <a:prstGeom prst="rect">
              <a:avLst/>
            </a:prstGeom>
          </p:spPr>
        </p:pic>
      </p:grpSp>
      <p:sp>
        <p:nvSpPr>
          <p:cNvPr id="8" name="Segnaposto testo 19">
            <a:extLst>
              <a:ext uri="{FF2B5EF4-FFF2-40B4-BE49-F238E27FC236}">
                <a16:creationId xmlns:a16="http://schemas.microsoft.com/office/drawing/2014/main" id="{BE1EA81A-79B2-2FA5-B8CA-0941E946DDBF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1934" y="3867487"/>
            <a:ext cx="2467798" cy="814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scuola</a:t>
            </a:r>
          </a:p>
        </p:txBody>
      </p:sp>
    </p:spTree>
    <p:extLst>
      <p:ext uri="{BB962C8B-B14F-4D97-AF65-F5344CB8AC3E}">
        <p14:creationId xmlns:p14="http://schemas.microsoft.com/office/powerpoint/2010/main" val="217082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5BD0888-FDC8-5313-E8C9-92F4937726BF}"/>
              </a:ext>
            </a:extLst>
          </p:cNvPr>
          <p:cNvGrpSpPr/>
          <p:nvPr userDrawn="1"/>
        </p:nvGrpSpPr>
        <p:grpSpPr>
          <a:xfrm>
            <a:off x="1932636" y="4223102"/>
            <a:ext cx="6858953" cy="8098913"/>
            <a:chOff x="1932636" y="4223102"/>
            <a:chExt cx="6858953" cy="8098913"/>
          </a:xfrm>
        </p:grpSpPr>
        <p:pic>
          <p:nvPicPr>
            <p:cNvPr id="7" name="Elemento grafico 6">
              <a:extLst>
                <a:ext uri="{FF2B5EF4-FFF2-40B4-BE49-F238E27FC236}">
                  <a16:creationId xmlns:a16="http://schemas.microsoft.com/office/drawing/2014/main" id="{95122850-5FB4-F7C2-BAF8-F14FC8C073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34" y="4223102"/>
              <a:ext cx="5010555" cy="3930298"/>
            </a:xfrm>
            <a:prstGeom prst="rect">
              <a:avLst/>
            </a:prstGeom>
          </p:spPr>
        </p:pic>
        <p:pic>
          <p:nvPicPr>
            <p:cNvPr id="6" name="Elemento grafico 5">
              <a:extLst>
                <a:ext uri="{FF2B5EF4-FFF2-40B4-BE49-F238E27FC236}">
                  <a16:creationId xmlns:a16="http://schemas.microsoft.com/office/drawing/2014/main" id="{597231C0-B46E-47BF-AA50-BECDA6C52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32636" y="5170840"/>
              <a:ext cx="4772025" cy="4619625"/>
            </a:xfrm>
            <a:prstGeom prst="rect">
              <a:avLst/>
            </a:prstGeom>
          </p:spPr>
        </p:pic>
        <p:pic>
          <p:nvPicPr>
            <p:cNvPr id="3" name="Immagine 2" descr="Immagine che contiene snowboarding, stile libero&#10;&#10;Descrizione generata automaticamente">
              <a:extLst>
                <a:ext uri="{FF2B5EF4-FFF2-40B4-BE49-F238E27FC236}">
                  <a16:creationId xmlns:a16="http://schemas.microsoft.com/office/drawing/2014/main" id="{4696B03A-8662-21BF-0BDD-03B412A892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9707" t="5957" r="19281" b="12049"/>
            <a:stretch/>
          </p:blipFill>
          <p:spPr>
            <a:xfrm>
              <a:off x="2527778" y="4804885"/>
              <a:ext cx="5031897" cy="4998720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9BA174AD-286C-A7DD-BB0E-006251DDD8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490912" y="8380342"/>
              <a:ext cx="4772025" cy="3941673"/>
            </a:xfrm>
            <a:prstGeom prst="rect">
              <a:avLst/>
            </a:prstGeom>
          </p:spPr>
        </p:pic>
      </p:grpSp>
      <p:sp>
        <p:nvSpPr>
          <p:cNvPr id="2" name="Segnaposto testo 19">
            <a:extLst>
              <a:ext uri="{FF2B5EF4-FFF2-40B4-BE49-F238E27FC236}">
                <a16:creationId xmlns:a16="http://schemas.microsoft.com/office/drawing/2014/main" id="{8E4CF67A-2130-745D-CFBD-29C21AAB9FD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1934" y="3867487"/>
            <a:ext cx="2467798" cy="814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scuola</a:t>
            </a:r>
          </a:p>
        </p:txBody>
      </p:sp>
    </p:spTree>
    <p:extLst>
      <p:ext uri="{BB962C8B-B14F-4D97-AF65-F5344CB8AC3E}">
        <p14:creationId xmlns:p14="http://schemas.microsoft.com/office/powerpoint/2010/main" val="29212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25FC164C-455B-9117-C5F4-046857F5E6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7431" y="7161640"/>
            <a:ext cx="4772025" cy="3941673"/>
          </a:xfrm>
          <a:prstGeom prst="rect">
            <a:avLst/>
          </a:prstGeom>
        </p:spPr>
      </p:pic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149CAAAB-F182-BB0C-F379-66E6B4022F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8563" y="4908335"/>
            <a:ext cx="4772025" cy="4619625"/>
          </a:xfrm>
          <a:prstGeom prst="rect">
            <a:avLst/>
          </a:prstGeom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7DC91C6A-AB1F-B80E-BF99-FA076D7122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26583" y="4811008"/>
            <a:ext cx="4772025" cy="3743194"/>
          </a:xfrm>
          <a:prstGeom prst="rect">
            <a:avLst/>
          </a:prstGeom>
        </p:spPr>
      </p:pic>
      <p:pic>
        <p:nvPicPr>
          <p:cNvPr id="8" name="Immagine 7" descr="Immagine che contiene sciare, persona, stile libero&#10;&#10;Descrizione generata automaticamente">
            <a:extLst>
              <a:ext uri="{FF2B5EF4-FFF2-40B4-BE49-F238E27FC236}">
                <a16:creationId xmlns:a16="http://schemas.microsoft.com/office/drawing/2014/main" id="{8838E23A-F8FA-B66C-CA41-1CB92D6D5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278" r="22054"/>
          <a:stretch/>
        </p:blipFill>
        <p:spPr>
          <a:xfrm>
            <a:off x="821259" y="5091215"/>
            <a:ext cx="6517387" cy="4951240"/>
          </a:xfrm>
          <a:prstGeom prst="rect">
            <a:avLst/>
          </a:prstGeom>
        </p:spPr>
      </p:pic>
      <p:sp>
        <p:nvSpPr>
          <p:cNvPr id="2" name="Segnaposto testo 19">
            <a:extLst>
              <a:ext uri="{FF2B5EF4-FFF2-40B4-BE49-F238E27FC236}">
                <a16:creationId xmlns:a16="http://schemas.microsoft.com/office/drawing/2014/main" id="{7150B6E3-2527-7770-8C1D-3673A871D761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1934" y="3867487"/>
            <a:ext cx="2467798" cy="814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scuola</a:t>
            </a:r>
          </a:p>
        </p:txBody>
      </p:sp>
    </p:spTree>
    <p:extLst>
      <p:ext uri="{BB962C8B-B14F-4D97-AF65-F5344CB8AC3E}">
        <p14:creationId xmlns:p14="http://schemas.microsoft.com/office/powerpoint/2010/main" val="333869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4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8D5AE956-83E1-D98E-9A6B-D5397DD9C4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5280" t="68709" r="50105" b="8767"/>
          <a:stretch/>
        </p:blipFill>
        <p:spPr>
          <a:xfrm>
            <a:off x="0" y="9320195"/>
            <a:ext cx="2957513" cy="1128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77E17A-7106-0819-5692-F523C9C3F9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6584156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08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1425607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403" indent="-356403" algn="l" defTabSz="1425607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204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2007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812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616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417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220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6025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826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804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607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409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213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4016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820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625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428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C0911-0870-03BD-1A72-B12F549279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129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148E0-B458-4DF9-6DFE-32F07193BA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1169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">
      <a:dk1>
        <a:srgbClr val="000000"/>
      </a:dk1>
      <a:lt1>
        <a:srgbClr val="FFFFFF"/>
      </a:lt1>
      <a:dk2>
        <a:srgbClr val="1F3768"/>
      </a:dk2>
      <a:lt2>
        <a:srgbClr val="FFFFFF"/>
      </a:lt2>
      <a:accent1>
        <a:srgbClr val="B0CEEA"/>
      </a:accent1>
      <a:accent2>
        <a:srgbClr val="FFE800"/>
      </a:accent2>
      <a:accent3>
        <a:srgbClr val="DFBDD2"/>
      </a:accent3>
      <a:accent4>
        <a:srgbClr val="769D91"/>
      </a:accent4>
      <a:accent5>
        <a:srgbClr val="A6BBC8"/>
      </a:accent5>
      <a:accent6>
        <a:srgbClr val="CC9F53"/>
      </a:accent6>
      <a:hlink>
        <a:srgbClr val="FFFFFF"/>
      </a:hlink>
      <a:folHlink>
        <a:srgbClr val="9C487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316e93-8b3c-49d5-96ae-c97aabac3d31" xsi:nil="true"/>
    <lcf76f155ced4ddcb4097134ff3c332f xmlns="612749c5-8b61-4f0a-8391-1264a371e6a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91542D5C031DA4182F5849F618A4DB2" ma:contentTypeVersion="15" ma:contentTypeDescription="Creare un nuovo documento." ma:contentTypeScope="" ma:versionID="59728c2f692fb4ab34dd35cf215c6cfc">
  <xsd:schema xmlns:xsd="http://www.w3.org/2001/XMLSchema" xmlns:xs="http://www.w3.org/2001/XMLSchema" xmlns:p="http://schemas.microsoft.com/office/2006/metadata/properties" xmlns:ns2="612749c5-8b61-4f0a-8391-1264a371e6a2" xmlns:ns3="58316e93-8b3c-49d5-96ae-c97aabac3d31" targetNamespace="http://schemas.microsoft.com/office/2006/metadata/properties" ma:root="true" ma:fieldsID="3111003a907c84d6a5aad7f11cfea8ec" ns2:_="" ns3:_="">
    <xsd:import namespace="612749c5-8b61-4f0a-8391-1264a371e6a2"/>
    <xsd:import namespace="58316e93-8b3c-49d5-96ae-c97aabac3d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2749c5-8b61-4f0a-8391-1264a371e6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798d900d-0589-4081-96eb-513de833a5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316e93-8b3c-49d5-96ae-c97aabac3d3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01ec2933-4fd8-48ca-87b0-a7b78f032448}" ma:internalName="TaxCatchAll" ma:showField="CatchAllData" ma:web="58316e93-8b3c-49d5-96ae-c97aabac3d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945BBF-0CFF-40C5-92AA-DC8D45040B94}">
  <ds:schemaRefs>
    <ds:schemaRef ds:uri="http://schemas.microsoft.com/office/2006/metadata/properties"/>
    <ds:schemaRef ds:uri="http://schemas.microsoft.com/office/infopath/2007/PartnerControls"/>
    <ds:schemaRef ds:uri="c0ea3f90-5ee0-4698-997c-c3cdf515f384"/>
    <ds:schemaRef ds:uri="736584f6-0540-4e20-992d-d67b542880ae"/>
  </ds:schemaRefs>
</ds:datastoreItem>
</file>

<file path=customXml/itemProps2.xml><?xml version="1.0" encoding="utf-8"?>
<ds:datastoreItem xmlns:ds="http://schemas.openxmlformats.org/officeDocument/2006/customXml" ds:itemID="{A67AD7F3-20A1-4C1C-BD36-FC79BE9AD0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A96E28-8EB4-4EFD-835C-886C9F08F78F}"/>
</file>

<file path=docMetadata/LabelInfo.xml><?xml version="1.0" encoding="utf-8"?>
<clbl:labelList xmlns:clbl="http://schemas.microsoft.com/office/2020/mipLabelMetadata">
  <clbl:label id="{44e8a0ff-2a55-4d6e-92eb-3c2543445128}" enabled="0" method="" siteId="{44e8a0ff-2a55-4d6e-92eb-3c254344512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Personalizzato</PresentationFormat>
  <Paragraphs>0</Paragraphs>
  <Slides>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5" baseType="lpstr">
      <vt:lpstr>Arial</vt:lpstr>
      <vt:lpstr>Poppins SemiBold</vt:lpstr>
      <vt:lpstr>Tema di Office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Alessandro Andreoni</dc:creator>
  <cp:keywords/>
  <dc:description/>
  <cp:lastModifiedBy>Tommaso Gatta</cp:lastModifiedBy>
  <cp:revision>3</cp:revision>
  <dcterms:created xsi:type="dcterms:W3CDTF">2024-01-18T15:33:21Z</dcterms:created>
  <dcterms:modified xsi:type="dcterms:W3CDTF">2024-02-02T17:10:35Z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0x010100091542D5C031DA4182F5849F618A4DB2</vt:lpwstr>
  </property>
  <property fmtid="{D5CDD505-2E9C-101B-9397-08002B2CF9AE}" pid="3" name="MediaServiceImageTags">
    <vt:lpwstr/>
  </property>
</Properties>
</file>