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  <p:sldId id="257" r:id="rId6"/>
    <p:sldId id="258" r:id="rId7"/>
    <p:sldId id="259" r:id="rId8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C3767"/>
    <a:srgbClr val="203667"/>
    <a:srgbClr val="1F3768"/>
    <a:srgbClr val="0E28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77"/>
    <p:restoredTop sz="94726"/>
  </p:normalViewPr>
  <p:slideViewPr>
    <p:cSldViewPr snapToGrid="0">
      <p:cViewPr varScale="1">
        <p:scale>
          <a:sx n="116" d="100"/>
          <a:sy n="116" d="100"/>
        </p:scale>
        <p:origin x="5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ableStyles" Target="tableStyle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heme" Target="theme/theme1.xml"/><Relationship Id="rId5" Type="http://schemas.openxmlformats.org/officeDocument/2006/relationships/slide" Target="slides/slide1.xml"/><Relationship Id="rId1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ssandro Andreoni" userId="6644cb4f-78d5-4683-a5c8-a919a3a2e797" providerId="ADAL" clId="{346373D0-1D09-49DA-BBDF-416E4E602423}"/>
    <pc:docChg chg="undo custSel modSld modMainMaster">
      <pc:chgData name="Alessandro Andreoni" userId="6644cb4f-78d5-4683-a5c8-a919a3a2e797" providerId="ADAL" clId="{346373D0-1D09-49DA-BBDF-416E4E602423}" dt="2024-06-25T12:56:55.421" v="66" actId="1035"/>
      <pc:docMkLst>
        <pc:docMk/>
      </pc:docMkLst>
      <pc:sldChg chg="addSp delSp modSp mod chgLayout">
        <pc:chgData name="Alessandro Andreoni" userId="6644cb4f-78d5-4683-a5c8-a919a3a2e797" providerId="ADAL" clId="{346373D0-1D09-49DA-BBDF-416E4E602423}" dt="2024-06-25T12:56:55.421" v="66" actId="1035"/>
        <pc:sldMkLst>
          <pc:docMk/>
          <pc:sldMk cId="3281029035" sldId="256"/>
        </pc:sldMkLst>
        <pc:spChg chg="add mod ord">
          <ac:chgData name="Alessandro Andreoni" userId="6644cb4f-78d5-4683-a5c8-a919a3a2e797" providerId="ADAL" clId="{346373D0-1D09-49DA-BBDF-416E4E602423}" dt="2024-06-25T12:56:55.421" v="66" actId="1035"/>
          <ac:spMkLst>
            <pc:docMk/>
            <pc:sldMk cId="3281029035" sldId="256"/>
            <ac:spMk id="2" creationId="{794E3A6F-9F60-6145-06D0-ECCC4FB97502}"/>
          </ac:spMkLst>
        </pc:spChg>
        <pc:spChg chg="del">
          <ac:chgData name="Alessandro Andreoni" userId="6644cb4f-78d5-4683-a5c8-a919a3a2e797" providerId="ADAL" clId="{346373D0-1D09-49DA-BBDF-416E4E602423}" dt="2024-06-25T08:56:30.929" v="57" actId="700"/>
          <ac:spMkLst>
            <pc:docMk/>
            <pc:sldMk cId="3281029035" sldId="256"/>
            <ac:spMk id="6" creationId="{F946F9B7-C25A-5607-F03A-BD2F9005434F}"/>
          </ac:spMkLst>
        </pc:spChg>
      </pc:sldChg>
      <pc:sldChg chg="addSp delSp modSp mod chgLayout">
        <pc:chgData name="Alessandro Andreoni" userId="6644cb4f-78d5-4683-a5c8-a919a3a2e797" providerId="ADAL" clId="{346373D0-1D09-49DA-BBDF-416E4E602423}" dt="2024-06-25T08:56:34.227" v="58" actId="700"/>
        <pc:sldMkLst>
          <pc:docMk/>
          <pc:sldMk cId="532129665" sldId="257"/>
        </pc:sldMkLst>
        <pc:spChg chg="del">
          <ac:chgData name="Alessandro Andreoni" userId="6644cb4f-78d5-4683-a5c8-a919a3a2e797" providerId="ADAL" clId="{346373D0-1D09-49DA-BBDF-416E4E602423}" dt="2024-06-25T08:56:34.227" v="58" actId="700"/>
          <ac:spMkLst>
            <pc:docMk/>
            <pc:sldMk cId="532129665" sldId="257"/>
            <ac:spMk id="2" creationId="{48397708-AC41-B04B-25AE-D2DE3AF594F2}"/>
          </ac:spMkLst>
        </pc:spChg>
        <pc:spChg chg="add mod ord">
          <ac:chgData name="Alessandro Andreoni" userId="6644cb4f-78d5-4683-a5c8-a919a3a2e797" providerId="ADAL" clId="{346373D0-1D09-49DA-BBDF-416E4E602423}" dt="2024-06-25T08:56:34.227" v="58" actId="700"/>
          <ac:spMkLst>
            <pc:docMk/>
            <pc:sldMk cId="532129665" sldId="257"/>
            <ac:spMk id="3" creationId="{A04B84A5-76A3-EB45-74D9-38D67EA768CC}"/>
          </ac:spMkLst>
        </pc:spChg>
      </pc:sldChg>
      <pc:sldChg chg="addSp delSp modSp mod chgLayout">
        <pc:chgData name="Alessandro Andreoni" userId="6644cb4f-78d5-4683-a5c8-a919a3a2e797" providerId="ADAL" clId="{346373D0-1D09-49DA-BBDF-416E4E602423}" dt="2024-06-25T08:56:37.178" v="59" actId="700"/>
        <pc:sldMkLst>
          <pc:docMk/>
          <pc:sldMk cId="4200116911" sldId="258"/>
        </pc:sldMkLst>
        <pc:spChg chg="del">
          <ac:chgData name="Alessandro Andreoni" userId="6644cb4f-78d5-4683-a5c8-a919a3a2e797" providerId="ADAL" clId="{346373D0-1D09-49DA-BBDF-416E4E602423}" dt="2024-06-25T08:56:37.178" v="59" actId="700"/>
          <ac:spMkLst>
            <pc:docMk/>
            <pc:sldMk cId="4200116911" sldId="258"/>
            <ac:spMk id="2" creationId="{74960B0B-49BB-4CF2-0375-56DAB736441E}"/>
          </ac:spMkLst>
        </pc:spChg>
        <pc:spChg chg="add mod ord">
          <ac:chgData name="Alessandro Andreoni" userId="6644cb4f-78d5-4683-a5c8-a919a3a2e797" providerId="ADAL" clId="{346373D0-1D09-49DA-BBDF-416E4E602423}" dt="2024-06-25T08:56:37.178" v="59" actId="700"/>
          <ac:spMkLst>
            <pc:docMk/>
            <pc:sldMk cId="4200116911" sldId="258"/>
            <ac:spMk id="3" creationId="{A5535EBB-16E3-A222-9AFB-03E5CD723216}"/>
          </ac:spMkLst>
        </pc:spChg>
      </pc:sldChg>
      <pc:sldChg chg="addSp delSp modSp mod chgLayout">
        <pc:chgData name="Alessandro Andreoni" userId="6644cb4f-78d5-4683-a5c8-a919a3a2e797" providerId="ADAL" clId="{346373D0-1D09-49DA-BBDF-416E4E602423}" dt="2024-06-25T08:56:40.194" v="60" actId="700"/>
        <pc:sldMkLst>
          <pc:docMk/>
          <pc:sldMk cId="2073129344" sldId="259"/>
        </pc:sldMkLst>
        <pc:spChg chg="del">
          <ac:chgData name="Alessandro Andreoni" userId="6644cb4f-78d5-4683-a5c8-a919a3a2e797" providerId="ADAL" clId="{346373D0-1D09-49DA-BBDF-416E4E602423}" dt="2024-06-25T08:56:40.194" v="60" actId="700"/>
          <ac:spMkLst>
            <pc:docMk/>
            <pc:sldMk cId="2073129344" sldId="259"/>
            <ac:spMk id="2" creationId="{735B11CC-BCAB-1C63-77F5-4512EAB837AD}"/>
          </ac:spMkLst>
        </pc:spChg>
        <pc:spChg chg="add mod ord">
          <ac:chgData name="Alessandro Andreoni" userId="6644cb4f-78d5-4683-a5c8-a919a3a2e797" providerId="ADAL" clId="{346373D0-1D09-49DA-BBDF-416E4E602423}" dt="2024-06-25T08:56:40.194" v="60" actId="700"/>
          <ac:spMkLst>
            <pc:docMk/>
            <pc:sldMk cId="2073129344" sldId="259"/>
            <ac:spMk id="3" creationId="{CC7F27BD-05F1-DB94-8F87-FE234F7C7221}"/>
          </ac:spMkLst>
        </pc:spChg>
      </pc:sldChg>
      <pc:sldMasterChg chg="addSp delSp modSp mod modSldLayout">
        <pc:chgData name="Alessandro Andreoni" userId="6644cb4f-78d5-4683-a5c8-a919a3a2e797" providerId="ADAL" clId="{346373D0-1D09-49DA-BBDF-416E4E602423}" dt="2024-06-25T12:56:37.041" v="64" actId="14826"/>
        <pc:sldMasterMkLst>
          <pc:docMk/>
          <pc:sldMasterMk cId="3276908531" sldId="2147483648"/>
        </pc:sldMasterMkLst>
        <pc:picChg chg="add del mod">
          <ac:chgData name="Alessandro Andreoni" userId="6644cb4f-78d5-4683-a5c8-a919a3a2e797" providerId="ADAL" clId="{346373D0-1D09-49DA-BBDF-416E4E602423}" dt="2024-06-25T08:53:40.228" v="12" actId="21"/>
          <ac:picMkLst>
            <pc:docMk/>
            <pc:sldMasterMk cId="3276908531" sldId="2147483648"/>
            <ac:picMk id="3" creationId="{17F7DCCD-0BCF-E2EB-34B6-14ACD361713F}"/>
          </ac:picMkLst>
        </pc:picChg>
        <pc:picChg chg="add mod">
          <ac:chgData name="Alessandro Andreoni" userId="6644cb4f-78d5-4683-a5c8-a919a3a2e797" providerId="ADAL" clId="{346373D0-1D09-49DA-BBDF-416E4E602423}" dt="2024-06-25T12:56:37.041" v="64" actId="14826"/>
          <ac:picMkLst>
            <pc:docMk/>
            <pc:sldMasterMk cId="3276908531" sldId="2147483648"/>
            <ac:picMk id="4" creationId="{17F7DCCD-0BCF-E2EB-34B6-14ACD361713F}"/>
          </ac:picMkLst>
        </pc:picChg>
        <pc:picChg chg="del">
          <ac:chgData name="Alessandro Andreoni" userId="6644cb4f-78d5-4683-a5c8-a919a3a2e797" providerId="ADAL" clId="{346373D0-1D09-49DA-BBDF-416E4E602423}" dt="2024-06-25T08:53:41.406" v="13" actId="478"/>
          <ac:picMkLst>
            <pc:docMk/>
            <pc:sldMasterMk cId="3276908531" sldId="2147483648"/>
            <ac:picMk id="6" creationId="{275D5133-939B-20A7-773C-D5B763DA6588}"/>
          </ac:picMkLst>
        </pc:picChg>
        <pc:picChg chg="del">
          <ac:chgData name="Alessandro Andreoni" userId="6644cb4f-78d5-4683-a5c8-a919a3a2e797" providerId="ADAL" clId="{346373D0-1D09-49DA-BBDF-416E4E602423}" dt="2024-06-25T08:53:42.522" v="14" actId="478"/>
          <ac:picMkLst>
            <pc:docMk/>
            <pc:sldMasterMk cId="3276908531" sldId="2147483648"/>
            <ac:picMk id="16" creationId="{174766A0-D5AB-0D94-ED33-2F40C29456AA}"/>
          </ac:picMkLst>
        </pc:picChg>
        <pc:sldLayoutChg chg="addSp delSp modSp mod">
          <pc:chgData name="Alessandro Andreoni" userId="6644cb4f-78d5-4683-a5c8-a919a3a2e797" providerId="ADAL" clId="{346373D0-1D09-49DA-BBDF-416E4E602423}" dt="2024-06-25T08:56:15.031" v="56"/>
          <pc:sldLayoutMkLst>
            <pc:docMk/>
            <pc:sldMasterMk cId="3276908531" sldId="2147483648"/>
            <pc:sldLayoutMk cId="390966312" sldId="2147483649"/>
          </pc:sldLayoutMkLst>
          <pc:spChg chg="add mod">
            <ac:chgData name="Alessandro Andreoni" userId="6644cb4f-78d5-4683-a5c8-a919a3a2e797" providerId="ADAL" clId="{346373D0-1D09-49DA-BBDF-416E4E602423}" dt="2024-06-25T08:56:15.031" v="56"/>
            <ac:spMkLst>
              <pc:docMk/>
              <pc:sldMasterMk cId="3276908531" sldId="2147483648"/>
              <pc:sldLayoutMk cId="390966312" sldId="2147483649"/>
              <ac:spMk id="2" creationId="{139501BA-6AD3-21E2-C804-DDCCF2D60C04}"/>
            </ac:spMkLst>
          </pc:spChg>
          <pc:spChg chg="del mod">
            <ac:chgData name="Alessandro Andreoni" userId="6644cb4f-78d5-4683-a5c8-a919a3a2e797" providerId="ADAL" clId="{346373D0-1D09-49DA-BBDF-416E4E602423}" dt="2024-06-25T08:56:14.305" v="55" actId="478"/>
            <ac:spMkLst>
              <pc:docMk/>
              <pc:sldMasterMk cId="3276908531" sldId="2147483648"/>
              <pc:sldLayoutMk cId="390966312" sldId="2147483649"/>
              <ac:spMk id="20" creationId="{C0D4648D-C580-0001-4253-9A817BDF07FA}"/>
            </ac:spMkLst>
          </pc:spChg>
          <pc:grpChg chg="mod">
            <ac:chgData name="Alessandro Andreoni" userId="6644cb4f-78d5-4683-a5c8-a919a3a2e797" providerId="ADAL" clId="{346373D0-1D09-49DA-BBDF-416E4E602423}" dt="2024-06-25T08:54:26.747" v="37" actId="1076"/>
            <ac:grpSpMkLst>
              <pc:docMk/>
              <pc:sldMasterMk cId="3276908531" sldId="2147483648"/>
              <pc:sldLayoutMk cId="390966312" sldId="2147483649"/>
              <ac:grpSpMk id="15" creationId="{9548009E-370F-D38C-C098-51EC4D1DE3BC}"/>
            </ac:grpSpMkLst>
          </pc:grpChg>
        </pc:sldLayoutChg>
        <pc:sldLayoutChg chg="addSp delSp modSp mod">
          <pc:chgData name="Alessandro Andreoni" userId="6644cb4f-78d5-4683-a5c8-a919a3a2e797" providerId="ADAL" clId="{346373D0-1D09-49DA-BBDF-416E4E602423}" dt="2024-06-25T08:56:11.197" v="54"/>
          <pc:sldLayoutMkLst>
            <pc:docMk/>
            <pc:sldMasterMk cId="3276908531" sldId="2147483648"/>
            <pc:sldLayoutMk cId="2170828898" sldId="2147483650"/>
          </pc:sldLayoutMkLst>
          <pc:spChg chg="del">
            <ac:chgData name="Alessandro Andreoni" userId="6644cb4f-78d5-4683-a5c8-a919a3a2e797" providerId="ADAL" clId="{346373D0-1D09-49DA-BBDF-416E4E602423}" dt="2024-06-25T08:55:41.591" v="41" actId="478"/>
            <ac:spMkLst>
              <pc:docMk/>
              <pc:sldMasterMk cId="3276908531" sldId="2147483648"/>
              <pc:sldLayoutMk cId="2170828898" sldId="2147483650"/>
              <ac:spMk id="7" creationId="{662EBB65-56AC-0488-1043-87844B6CA4E3}"/>
            </ac:spMkLst>
          </pc:spChg>
          <pc:spChg chg="add del mod">
            <ac:chgData name="Alessandro Andreoni" userId="6644cb4f-78d5-4683-a5c8-a919a3a2e797" providerId="ADAL" clId="{346373D0-1D09-49DA-BBDF-416E4E602423}" dt="2024-06-25T08:56:10.627" v="53" actId="478"/>
            <ac:spMkLst>
              <pc:docMk/>
              <pc:sldMasterMk cId="3276908531" sldId="2147483648"/>
              <pc:sldLayoutMk cId="2170828898" sldId="2147483650"/>
              <ac:spMk id="8" creationId="{B126E267-2651-01EC-9211-14887142F635}"/>
            </ac:spMkLst>
          </pc:spChg>
          <pc:spChg chg="add mod">
            <ac:chgData name="Alessandro Andreoni" userId="6644cb4f-78d5-4683-a5c8-a919a3a2e797" providerId="ADAL" clId="{346373D0-1D09-49DA-BBDF-416E4E602423}" dt="2024-06-25T08:56:11.197" v="54"/>
            <ac:spMkLst>
              <pc:docMk/>
              <pc:sldMasterMk cId="3276908531" sldId="2147483648"/>
              <pc:sldLayoutMk cId="2170828898" sldId="2147483650"/>
              <ac:spMk id="9" creationId="{7948606F-7032-621B-6E64-0B514B79BCA3}"/>
            </ac:spMkLst>
          </pc:spChg>
          <pc:grpChg chg="mod">
            <ac:chgData name="Alessandro Andreoni" userId="6644cb4f-78d5-4683-a5c8-a919a3a2e797" providerId="ADAL" clId="{346373D0-1D09-49DA-BBDF-416E4E602423}" dt="2024-06-25T08:54:14.324" v="36" actId="1076"/>
            <ac:grpSpMkLst>
              <pc:docMk/>
              <pc:sldMasterMk cId="3276908531" sldId="2147483648"/>
              <pc:sldLayoutMk cId="2170828898" sldId="2147483650"/>
              <ac:grpSpMk id="6" creationId="{CB04AFB4-278F-3BE0-8934-3E9F700152A2}"/>
            </ac:grpSpMkLst>
          </pc:grpChg>
        </pc:sldLayoutChg>
        <pc:sldLayoutChg chg="addSp delSp modSp mod">
          <pc:chgData name="Alessandro Andreoni" userId="6644cb4f-78d5-4683-a5c8-a919a3a2e797" providerId="ADAL" clId="{346373D0-1D09-49DA-BBDF-416E4E602423}" dt="2024-06-25T08:56:08.146" v="52"/>
          <pc:sldLayoutMkLst>
            <pc:docMk/>
            <pc:sldMasterMk cId="3276908531" sldId="2147483648"/>
            <pc:sldLayoutMk cId="292128489" sldId="2147483651"/>
          </pc:sldLayoutMkLst>
          <pc:spChg chg="add del mod">
            <ac:chgData name="Alessandro Andreoni" userId="6644cb4f-78d5-4683-a5c8-a919a3a2e797" providerId="ADAL" clId="{346373D0-1D09-49DA-BBDF-416E4E602423}" dt="2024-06-25T08:56:07.529" v="51" actId="478"/>
            <ac:spMkLst>
              <pc:docMk/>
              <pc:sldMasterMk cId="3276908531" sldId="2147483648"/>
              <pc:sldLayoutMk cId="292128489" sldId="2147483651"/>
              <ac:spMk id="5" creationId="{9218D75B-EEEC-27BA-5533-D981A4DA9337}"/>
            </ac:spMkLst>
          </pc:spChg>
          <pc:spChg chg="del">
            <ac:chgData name="Alessandro Andreoni" userId="6644cb4f-78d5-4683-a5c8-a919a3a2e797" providerId="ADAL" clId="{346373D0-1D09-49DA-BBDF-416E4E602423}" dt="2024-06-25T08:55:44.752" v="43" actId="478"/>
            <ac:spMkLst>
              <pc:docMk/>
              <pc:sldMasterMk cId="3276908531" sldId="2147483648"/>
              <pc:sldLayoutMk cId="292128489" sldId="2147483651"/>
              <ac:spMk id="9" creationId="{02A3EEB6-B435-EF7A-9460-2DB1E3873C4C}"/>
            </ac:spMkLst>
          </pc:spChg>
          <pc:spChg chg="add mod">
            <ac:chgData name="Alessandro Andreoni" userId="6644cb4f-78d5-4683-a5c8-a919a3a2e797" providerId="ADAL" clId="{346373D0-1D09-49DA-BBDF-416E4E602423}" dt="2024-06-25T08:56:08.146" v="52"/>
            <ac:spMkLst>
              <pc:docMk/>
              <pc:sldMasterMk cId="3276908531" sldId="2147483648"/>
              <pc:sldLayoutMk cId="292128489" sldId="2147483651"/>
              <ac:spMk id="10" creationId="{05D812BB-2B41-DD85-ECE0-57BCC503EEA4}"/>
            </ac:spMkLst>
          </pc:spChg>
          <pc:grpChg chg="mod">
            <ac:chgData name="Alessandro Andreoni" userId="6644cb4f-78d5-4683-a5c8-a919a3a2e797" providerId="ADAL" clId="{346373D0-1D09-49DA-BBDF-416E4E602423}" dt="2024-06-25T08:54:43.569" v="38" actId="1076"/>
            <ac:grpSpMkLst>
              <pc:docMk/>
              <pc:sldMasterMk cId="3276908531" sldId="2147483648"/>
              <pc:sldLayoutMk cId="292128489" sldId="2147483651"/>
              <ac:grpSpMk id="8" creationId="{0A657ABD-6518-0F5D-B054-C3158234C9F2}"/>
            </ac:grpSpMkLst>
          </pc:grpChg>
        </pc:sldLayoutChg>
        <pc:sldLayoutChg chg="addSp delSp modSp mod">
          <pc:chgData name="Alessandro Andreoni" userId="6644cb4f-78d5-4683-a5c8-a919a3a2e797" providerId="ADAL" clId="{346373D0-1D09-49DA-BBDF-416E4E602423}" dt="2024-06-25T08:56:02.063" v="50" actId="20577"/>
          <pc:sldLayoutMkLst>
            <pc:docMk/>
            <pc:sldMasterMk cId="3276908531" sldId="2147483648"/>
            <pc:sldLayoutMk cId="3338693992" sldId="2147483652"/>
          </pc:sldLayoutMkLst>
          <pc:spChg chg="add mod">
            <ac:chgData name="Alessandro Andreoni" userId="6644cb4f-78d5-4683-a5c8-a919a3a2e797" providerId="ADAL" clId="{346373D0-1D09-49DA-BBDF-416E4E602423}" dt="2024-06-25T08:56:02.063" v="50" actId="20577"/>
            <ac:spMkLst>
              <pc:docMk/>
              <pc:sldMasterMk cId="3276908531" sldId="2147483648"/>
              <pc:sldLayoutMk cId="3338693992" sldId="2147483652"/>
              <ac:spMk id="2" creationId="{447C780B-B9BB-3BCD-0D86-4AA9AFDE048E}"/>
            </ac:spMkLst>
          </pc:spChg>
          <pc:spChg chg="del">
            <ac:chgData name="Alessandro Andreoni" userId="6644cb4f-78d5-4683-a5c8-a919a3a2e797" providerId="ADAL" clId="{346373D0-1D09-49DA-BBDF-416E4E602423}" dt="2024-06-25T08:55:48.128" v="45" actId="478"/>
            <ac:spMkLst>
              <pc:docMk/>
              <pc:sldMasterMk cId="3276908531" sldId="2147483648"/>
              <pc:sldLayoutMk cId="3338693992" sldId="2147483652"/>
              <ac:spMk id="15" creationId="{457224F3-E4D2-A7C1-4B82-9E8A16D32403}"/>
            </ac:spMkLst>
          </pc:spChg>
          <pc:grpChg chg="mod">
            <ac:chgData name="Alessandro Andreoni" userId="6644cb4f-78d5-4683-a5c8-a919a3a2e797" providerId="ADAL" clId="{346373D0-1D09-49DA-BBDF-416E4E602423}" dt="2024-06-25T08:55:15.228" v="39" actId="1076"/>
            <ac:grpSpMkLst>
              <pc:docMk/>
              <pc:sldMasterMk cId="3276908531" sldId="2147483648"/>
              <pc:sldLayoutMk cId="3338693992" sldId="2147483652"/>
              <ac:grpSpMk id="9" creationId="{0B76B1F8-FC96-5DEB-0406-526D2310B84A}"/>
            </ac:grpSpMkLst>
          </pc:grpChg>
        </pc:sldLayoutChg>
      </pc:sldMasterChg>
    </pc:docChg>
  </pc:docChgLst>
  <pc:docChgLst>
    <pc:chgData name="Lorenzo Leone" userId="4f741321-a2c4-4571-b9c6-d2a2d0f57e7e" providerId="ADAL" clId="{76D19535-3D42-0147-ADCE-1ED7199B8B4D}"/>
    <pc:docChg chg="undo custSel modMainMaster">
      <pc:chgData name="Lorenzo Leone" userId="4f741321-a2c4-4571-b9c6-d2a2d0f57e7e" providerId="ADAL" clId="{76D19535-3D42-0147-ADCE-1ED7199B8B4D}" dt="2024-04-23T15:51:29.578" v="7" actId="767"/>
      <pc:docMkLst>
        <pc:docMk/>
      </pc:docMkLst>
      <pc:sldMasterChg chg="modSldLayout">
        <pc:chgData name="Lorenzo Leone" userId="4f741321-a2c4-4571-b9c6-d2a2d0f57e7e" providerId="ADAL" clId="{76D19535-3D42-0147-ADCE-1ED7199B8B4D}" dt="2024-04-23T15:51:29.578" v="7" actId="767"/>
        <pc:sldMasterMkLst>
          <pc:docMk/>
          <pc:sldMasterMk cId="3276908531" sldId="2147483648"/>
        </pc:sldMasterMkLst>
        <pc:sldLayoutChg chg="addSp delSp modSp mod">
          <pc:chgData name="Lorenzo Leone" userId="4f741321-a2c4-4571-b9c6-d2a2d0f57e7e" providerId="ADAL" clId="{76D19535-3D42-0147-ADCE-1ED7199B8B4D}" dt="2024-02-13T14:47:53.047" v="6"/>
          <pc:sldLayoutMkLst>
            <pc:docMk/>
            <pc:sldMasterMk cId="3276908531" sldId="2147483648"/>
            <pc:sldLayoutMk cId="390966312" sldId="2147483649"/>
          </pc:sldLayoutMkLst>
          <pc:spChg chg="add del mod">
            <ac:chgData name="Lorenzo Leone" userId="4f741321-a2c4-4571-b9c6-d2a2d0f57e7e" providerId="ADAL" clId="{76D19535-3D42-0147-ADCE-1ED7199B8B4D}" dt="2024-02-13T14:47:53.047" v="6"/>
            <ac:spMkLst>
              <pc:docMk/>
              <pc:sldMasterMk cId="3276908531" sldId="2147483648"/>
              <pc:sldLayoutMk cId="390966312" sldId="2147483649"/>
              <ac:spMk id="2" creationId="{4B92D96B-15C5-CDAA-4930-B14D63F6B383}"/>
            </ac:spMkLst>
          </pc:spChg>
          <pc:grpChg chg="mod">
            <ac:chgData name="Lorenzo Leone" userId="4f741321-a2c4-4571-b9c6-d2a2d0f57e7e" providerId="ADAL" clId="{76D19535-3D42-0147-ADCE-1ED7199B8B4D}" dt="2024-02-13T14:47:43.218" v="1" actId="1076"/>
            <ac:grpSpMkLst>
              <pc:docMk/>
              <pc:sldMasterMk cId="3276908531" sldId="2147483648"/>
              <pc:sldLayoutMk cId="390966312" sldId="2147483649"/>
              <ac:grpSpMk id="15" creationId="{9548009E-370F-D38C-C098-51EC4D1DE3BC}"/>
            </ac:grpSpMkLst>
          </pc:grpChg>
          <pc:picChg chg="mod">
            <ac:chgData name="Lorenzo Leone" userId="4f741321-a2c4-4571-b9c6-d2a2d0f57e7e" providerId="ADAL" clId="{76D19535-3D42-0147-ADCE-1ED7199B8B4D}" dt="2024-02-13T14:47:45.941" v="3" actId="1076"/>
            <ac:picMkLst>
              <pc:docMk/>
              <pc:sldMasterMk cId="3276908531" sldId="2147483648"/>
              <pc:sldLayoutMk cId="390966312" sldId="2147483649"/>
              <ac:picMk id="13" creationId="{0EE2CF54-41B6-EF9B-AE7E-14AB6DC71937}"/>
            </ac:picMkLst>
          </pc:picChg>
        </pc:sldLayoutChg>
        <pc:sldLayoutChg chg="addSp modSp">
          <pc:chgData name="Lorenzo Leone" userId="4f741321-a2c4-4571-b9c6-d2a2d0f57e7e" providerId="ADAL" clId="{76D19535-3D42-0147-ADCE-1ED7199B8B4D}" dt="2024-04-23T15:51:29.578" v="7" actId="767"/>
          <pc:sldLayoutMkLst>
            <pc:docMk/>
            <pc:sldMasterMk cId="3276908531" sldId="2147483648"/>
            <pc:sldLayoutMk cId="292128489" sldId="2147483651"/>
          </pc:sldLayoutMkLst>
          <pc:spChg chg="add mod">
            <ac:chgData name="Lorenzo Leone" userId="4f741321-a2c4-4571-b9c6-d2a2d0f57e7e" providerId="ADAL" clId="{76D19535-3D42-0147-ADCE-1ED7199B8B4D}" dt="2024-04-23T15:51:29.578" v="7" actId="767"/>
            <ac:spMkLst>
              <pc:docMk/>
              <pc:sldMasterMk cId="3276908531" sldId="2147483648"/>
              <pc:sldLayoutMk cId="292128489" sldId="2147483651"/>
              <ac:spMk id="2" creationId="{C94739D0-AE27-1CC0-39D8-979F4D5CBF7E}"/>
            </ac:spMkLst>
          </pc:spChg>
        </pc:sldLayoutChg>
      </pc:sldMasterChg>
    </pc:docChg>
  </pc:docChgLst>
  <pc:docChgLst>
    <pc:chgData name="Alessandro Andreoni" userId="6644cb4f-78d5-4683-a5c8-a919a3a2e797" providerId="ADAL" clId="{F4FDFD6E-159A-374E-A6C5-AB01FB527A4F}"/>
    <pc:docChg chg="modSld modMainMaster">
      <pc:chgData name="Alessandro Andreoni" userId="6644cb4f-78d5-4683-a5c8-a919a3a2e797" providerId="ADAL" clId="{F4FDFD6E-159A-374E-A6C5-AB01FB527A4F}" dt="2024-08-02T08:25:44.425" v="4" actId="1037"/>
      <pc:docMkLst>
        <pc:docMk/>
      </pc:docMkLst>
      <pc:sldChg chg="modSp mod">
        <pc:chgData name="Alessandro Andreoni" userId="6644cb4f-78d5-4683-a5c8-a919a3a2e797" providerId="ADAL" clId="{F4FDFD6E-159A-374E-A6C5-AB01FB527A4F}" dt="2024-08-02T08:25:44.425" v="4" actId="1037"/>
        <pc:sldMkLst>
          <pc:docMk/>
          <pc:sldMk cId="3281029035" sldId="256"/>
        </pc:sldMkLst>
        <pc:spChg chg="mod">
          <ac:chgData name="Alessandro Andreoni" userId="6644cb4f-78d5-4683-a5c8-a919a3a2e797" providerId="ADAL" clId="{F4FDFD6E-159A-374E-A6C5-AB01FB527A4F}" dt="2024-08-02T08:25:44.425" v="4" actId="1037"/>
          <ac:spMkLst>
            <pc:docMk/>
            <pc:sldMk cId="3281029035" sldId="256"/>
            <ac:spMk id="2" creationId="{794E3A6F-9F60-6145-06D0-ECCC4FB97502}"/>
          </ac:spMkLst>
        </pc:spChg>
      </pc:sldChg>
      <pc:sldMasterChg chg="addSp modSp mod">
        <pc:chgData name="Alessandro Andreoni" userId="6644cb4f-78d5-4683-a5c8-a919a3a2e797" providerId="ADAL" clId="{F4FDFD6E-159A-374E-A6C5-AB01FB527A4F}" dt="2024-08-02T08:25:37.125" v="2" actId="2085"/>
        <pc:sldMasterMkLst>
          <pc:docMk/>
          <pc:sldMasterMk cId="3276908531" sldId="2147483648"/>
        </pc:sldMasterMkLst>
        <pc:spChg chg="add mod">
          <ac:chgData name="Alessandro Andreoni" userId="6644cb4f-78d5-4683-a5c8-a919a3a2e797" providerId="ADAL" clId="{F4FDFD6E-159A-374E-A6C5-AB01FB527A4F}" dt="2024-08-02T08:25:37.125" v="2" actId="2085"/>
          <ac:spMkLst>
            <pc:docMk/>
            <pc:sldMasterMk cId="3276908531" sldId="2147483648"/>
            <ac:spMk id="2" creationId="{87F18C6D-D2C4-9FE5-0136-794654E9E713}"/>
          </ac:spMkLst>
        </pc:spChg>
      </pc:sldMasterChg>
    </pc:docChg>
  </pc:docChgLst>
  <pc:docChgLst>
    <pc:chgData name="Alessandro Andreoni" userId="6644cb4f-78d5-4683-a5c8-a919a3a2e797" providerId="ADAL" clId="{D0033EBD-31EA-4659-BF68-F0EBED7A5B34}"/>
    <pc:docChg chg="undo custSel addSld delSld modSld addMainMaster delMainMaster modMainMaster addSection delSection modSection">
      <pc:chgData name="Alessandro Andreoni" userId="6644cb4f-78d5-4683-a5c8-a919a3a2e797" providerId="ADAL" clId="{D0033EBD-31EA-4659-BF68-F0EBED7A5B34}" dt="2024-01-24T09:24:50.673" v="208" actId="1037"/>
      <pc:docMkLst>
        <pc:docMk/>
      </pc:docMkLst>
      <pc:sldChg chg="addSp delSp modSp mod">
        <pc:chgData name="Alessandro Andreoni" userId="6644cb4f-78d5-4683-a5c8-a919a3a2e797" providerId="ADAL" clId="{D0033EBD-31EA-4659-BF68-F0EBED7A5B34}" dt="2024-01-24T09:24:50.673" v="208" actId="1037"/>
        <pc:sldMkLst>
          <pc:docMk/>
          <pc:sldMk cId="3281029035" sldId="256"/>
        </pc:sldMkLst>
        <pc:spChg chg="add del mod">
          <ac:chgData name="Alessandro Andreoni" userId="6644cb4f-78d5-4683-a5c8-a919a3a2e797" providerId="ADAL" clId="{D0033EBD-31EA-4659-BF68-F0EBED7A5B34}" dt="2024-01-23T08:32:54.934" v="52" actId="21"/>
          <ac:spMkLst>
            <pc:docMk/>
            <pc:sldMk cId="3281029035" sldId="256"/>
            <ac:spMk id="2" creationId="{254D2145-CAB1-FCC4-A412-A41F40798B0A}"/>
          </ac:spMkLst>
        </pc:spChg>
        <pc:spChg chg="add del mod">
          <ac:chgData name="Alessandro Andreoni" userId="6644cb4f-78d5-4683-a5c8-a919a3a2e797" providerId="ADAL" clId="{D0033EBD-31EA-4659-BF68-F0EBED7A5B34}" dt="2024-01-23T11:23:48.322" v="69"/>
          <ac:spMkLst>
            <pc:docMk/>
            <pc:sldMk cId="3281029035" sldId="256"/>
            <ac:spMk id="2" creationId="{90524DFE-83EA-65D8-121E-8743791C2881}"/>
          </ac:spMkLst>
        </pc:spChg>
        <pc:spChg chg="add del mod">
          <ac:chgData name="Alessandro Andreoni" userId="6644cb4f-78d5-4683-a5c8-a919a3a2e797" providerId="ADAL" clId="{D0033EBD-31EA-4659-BF68-F0EBED7A5B34}" dt="2024-01-23T11:32:30.363" v="179" actId="21"/>
          <ac:spMkLst>
            <pc:docMk/>
            <pc:sldMk cId="3281029035" sldId="256"/>
            <ac:spMk id="3" creationId="{553734EF-A105-668D-823D-497813A33441}"/>
          </ac:spMkLst>
        </pc:spChg>
        <pc:spChg chg="mod">
          <ac:chgData name="Alessandro Andreoni" userId="6644cb4f-78d5-4683-a5c8-a919a3a2e797" providerId="ADAL" clId="{D0033EBD-31EA-4659-BF68-F0EBED7A5B34}" dt="2024-01-24T09:24:50.673" v="208" actId="1037"/>
          <ac:spMkLst>
            <pc:docMk/>
            <pc:sldMk cId="3281029035" sldId="256"/>
            <ac:spMk id="6" creationId="{F946F9B7-C25A-5607-F03A-BD2F9005434F}"/>
          </ac:spMkLst>
        </pc:spChg>
      </pc:sldChg>
      <pc:sldChg chg="new del">
        <pc:chgData name="Alessandro Andreoni" userId="6644cb4f-78d5-4683-a5c8-a919a3a2e797" providerId="ADAL" clId="{D0033EBD-31EA-4659-BF68-F0EBED7A5B34}" dt="2024-01-23T07:58:21.947" v="32" actId="680"/>
        <pc:sldMkLst>
          <pc:docMk/>
          <pc:sldMk cId="163068891" sldId="260"/>
        </pc:sldMkLst>
      </pc:sldChg>
      <pc:sldMasterChg chg="addSp delSp modSp mod modSldLayout">
        <pc:chgData name="Alessandro Andreoni" userId="6644cb4f-78d5-4683-a5c8-a919a3a2e797" providerId="ADAL" clId="{D0033EBD-31EA-4659-BF68-F0EBED7A5B34}" dt="2024-01-24T09:24:16.114" v="206"/>
        <pc:sldMasterMkLst>
          <pc:docMk/>
          <pc:sldMasterMk cId="3276908531" sldId="2147483648"/>
        </pc:sldMasterMkLst>
        <pc:spChg chg="add del mod">
          <ac:chgData name="Alessandro Andreoni" userId="6644cb4f-78d5-4683-a5c8-a919a3a2e797" providerId="ADAL" clId="{D0033EBD-31EA-4659-BF68-F0EBED7A5B34}" dt="2024-01-24T09:24:15.421" v="205" actId="478"/>
          <ac:spMkLst>
            <pc:docMk/>
            <pc:sldMasterMk cId="3276908531" sldId="2147483648"/>
            <ac:spMk id="2" creationId="{EB3F2E8A-F8B9-5E51-7E24-15FEF96FBBB4}"/>
          </ac:spMkLst>
        </pc:spChg>
        <pc:spChg chg="add del mod">
          <ac:chgData name="Alessandro Andreoni" userId="6644cb4f-78d5-4683-a5c8-a919a3a2e797" providerId="ADAL" clId="{D0033EBD-31EA-4659-BF68-F0EBED7A5B34}" dt="2024-01-24T09:24:15.421" v="205" actId="478"/>
          <ac:spMkLst>
            <pc:docMk/>
            <pc:sldMasterMk cId="3276908531" sldId="2147483648"/>
            <ac:spMk id="3" creationId="{B72B1164-3B18-11FD-5929-E183D8F308E4}"/>
          </ac:spMkLst>
        </pc:spChg>
        <pc:grpChg chg="add del mod">
          <ac:chgData name="Alessandro Andreoni" userId="6644cb4f-78d5-4683-a5c8-a919a3a2e797" providerId="ADAL" clId="{D0033EBD-31EA-4659-BF68-F0EBED7A5B34}" dt="2024-01-24T09:14:06.901" v="188" actId="21"/>
          <ac:grpSpMkLst>
            <pc:docMk/>
            <pc:sldMasterMk cId="3276908531" sldId="2147483648"/>
            <ac:grpSpMk id="4" creationId="{66798489-BA96-A4FD-1F39-C670B39547B0}"/>
          </ac:grpSpMkLst>
        </pc:grpChg>
        <pc:grpChg chg="add mod">
          <ac:chgData name="Alessandro Andreoni" userId="6644cb4f-78d5-4683-a5c8-a919a3a2e797" providerId="ADAL" clId="{D0033EBD-31EA-4659-BF68-F0EBED7A5B34}" dt="2024-01-24T09:14:12.008" v="192"/>
          <ac:grpSpMkLst>
            <pc:docMk/>
            <pc:sldMasterMk cId="3276908531" sldId="2147483648"/>
            <ac:grpSpMk id="7" creationId="{BBCD4E7D-2FCC-D2DF-A409-9179859F4D61}"/>
          </ac:grpSpMkLst>
        </pc:grpChg>
        <pc:picChg chg="add del mod">
          <ac:chgData name="Alessandro Andreoni" userId="6644cb4f-78d5-4683-a5c8-a919a3a2e797" providerId="ADAL" clId="{D0033EBD-31EA-4659-BF68-F0EBED7A5B34}" dt="2024-01-24T09:24:11.264" v="204" actId="21"/>
          <ac:picMkLst>
            <pc:docMk/>
            <pc:sldMasterMk cId="3276908531" sldId="2147483648"/>
            <ac:picMk id="5" creationId="{2CE3E3BB-1C8C-D8CC-4B10-E4BE69625756}"/>
          </ac:picMkLst>
        </pc:picChg>
        <pc:picChg chg="mod">
          <ac:chgData name="Alessandro Andreoni" userId="6644cb4f-78d5-4683-a5c8-a919a3a2e797" providerId="ADAL" clId="{D0033EBD-31EA-4659-BF68-F0EBED7A5B34}" dt="2024-01-24T09:13:54.122" v="185"/>
          <ac:picMkLst>
            <pc:docMk/>
            <pc:sldMasterMk cId="3276908531" sldId="2147483648"/>
            <ac:picMk id="5" creationId="{C0195467-731A-7900-AFD0-F8FB0CD86508}"/>
          </ac:picMkLst>
        </pc:picChg>
        <pc:picChg chg="add mod">
          <ac:chgData name="Alessandro Andreoni" userId="6644cb4f-78d5-4683-a5c8-a919a3a2e797" providerId="ADAL" clId="{D0033EBD-31EA-4659-BF68-F0EBED7A5B34}" dt="2024-01-24T09:24:16.114" v="206"/>
          <ac:picMkLst>
            <pc:docMk/>
            <pc:sldMasterMk cId="3276908531" sldId="2147483648"/>
            <ac:picMk id="6" creationId="{275D5133-939B-20A7-773C-D5B763DA6588}"/>
          </ac:picMkLst>
        </pc:picChg>
        <pc:picChg chg="mod">
          <ac:chgData name="Alessandro Andreoni" userId="6644cb4f-78d5-4683-a5c8-a919a3a2e797" providerId="ADAL" clId="{D0033EBD-31EA-4659-BF68-F0EBED7A5B34}" dt="2024-01-24T09:13:54.122" v="185"/>
          <ac:picMkLst>
            <pc:docMk/>
            <pc:sldMasterMk cId="3276908531" sldId="2147483648"/>
            <ac:picMk id="6" creationId="{C52E374F-E33F-6E5E-CBD8-210382230AFD}"/>
          </ac:picMkLst>
        </pc:picChg>
        <pc:picChg chg="mod">
          <ac:chgData name="Alessandro Andreoni" userId="6644cb4f-78d5-4683-a5c8-a919a3a2e797" providerId="ADAL" clId="{D0033EBD-31EA-4659-BF68-F0EBED7A5B34}" dt="2024-01-24T09:14:12.008" v="192"/>
          <ac:picMkLst>
            <pc:docMk/>
            <pc:sldMasterMk cId="3276908531" sldId="2147483648"/>
            <ac:picMk id="8" creationId="{05D5ACC6-6BA1-94E6-E0AE-47C89CAF98D1}"/>
          </ac:picMkLst>
        </pc:picChg>
        <pc:picChg chg="mod">
          <ac:chgData name="Alessandro Andreoni" userId="6644cb4f-78d5-4683-a5c8-a919a3a2e797" providerId="ADAL" clId="{D0033EBD-31EA-4659-BF68-F0EBED7A5B34}" dt="2024-01-24T09:14:12.008" v="192"/>
          <ac:picMkLst>
            <pc:docMk/>
            <pc:sldMasterMk cId="3276908531" sldId="2147483648"/>
            <ac:picMk id="9" creationId="{1DF6E5E4-BF4E-6639-0EAD-614BAE15E0B3}"/>
          </ac:picMkLst>
        </pc:picChg>
        <pc:picChg chg="add del mod">
          <ac:chgData name="Alessandro Andreoni" userId="6644cb4f-78d5-4683-a5c8-a919a3a2e797" providerId="ADAL" clId="{D0033EBD-31EA-4659-BF68-F0EBED7A5B34}" dt="2024-01-24T09:24:15.421" v="205" actId="478"/>
          <ac:picMkLst>
            <pc:docMk/>
            <pc:sldMasterMk cId="3276908531" sldId="2147483648"/>
            <ac:picMk id="15" creationId="{76BF7B2A-3C27-C33F-2403-74982585F30B}"/>
          </ac:picMkLst>
        </pc:picChg>
        <pc:picChg chg="mod">
          <ac:chgData name="Alessandro Andreoni" userId="6644cb4f-78d5-4683-a5c8-a919a3a2e797" providerId="ADAL" clId="{D0033EBD-31EA-4659-BF68-F0EBED7A5B34}" dt="2024-01-23T07:57:50.829" v="18"/>
          <ac:picMkLst>
            <pc:docMk/>
            <pc:sldMasterMk cId="3276908531" sldId="2147483648"/>
            <ac:picMk id="16" creationId="{174766A0-D5AB-0D94-ED33-2F40C29456AA}"/>
          </ac:picMkLst>
        </pc:picChg>
        <pc:sldLayoutChg chg="modSp">
          <pc:chgData name="Alessandro Andreoni" userId="6644cb4f-78d5-4683-a5c8-a919a3a2e797" providerId="ADAL" clId="{D0033EBD-31EA-4659-BF68-F0EBED7A5B34}" dt="2024-01-23T07:57:50.829" v="18"/>
          <pc:sldLayoutMkLst>
            <pc:docMk/>
            <pc:sldMasterMk cId="3276908531" sldId="2147483648"/>
            <pc:sldLayoutMk cId="390966312" sldId="2147483649"/>
          </pc:sldLayoutMkLst>
          <pc:spChg chg="mod">
            <ac:chgData name="Alessandro Andreoni" userId="6644cb4f-78d5-4683-a5c8-a919a3a2e797" providerId="ADAL" clId="{D0033EBD-31EA-4659-BF68-F0EBED7A5B34}" dt="2024-01-23T07:57:50.829" v="18"/>
            <ac:spMkLst>
              <pc:docMk/>
              <pc:sldMasterMk cId="3276908531" sldId="2147483648"/>
              <pc:sldLayoutMk cId="390966312" sldId="2147483649"/>
              <ac:spMk id="20" creationId="{C0D4648D-C580-0001-4253-9A817BDF07FA}"/>
            </ac:spMkLst>
          </pc:spChg>
          <pc:grpChg chg="mod">
            <ac:chgData name="Alessandro Andreoni" userId="6644cb4f-78d5-4683-a5c8-a919a3a2e797" providerId="ADAL" clId="{D0033EBD-31EA-4659-BF68-F0EBED7A5B34}" dt="2024-01-23T07:57:50.829" v="18"/>
            <ac:grpSpMkLst>
              <pc:docMk/>
              <pc:sldMasterMk cId="3276908531" sldId="2147483648"/>
              <pc:sldLayoutMk cId="390966312" sldId="2147483649"/>
              <ac:grpSpMk id="15" creationId="{9548009E-370F-D38C-C098-51EC4D1DE3BC}"/>
            </ac:grpSpMkLst>
          </pc:grp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390966312" sldId="2147483649"/>
              <ac:picMk id="11" creationId="{F77ED971-0E4D-72AC-4654-9A67A440C41A}"/>
            </ac:picMkLst>
          </pc:pic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390966312" sldId="2147483649"/>
              <ac:picMk id="12" creationId="{B1ED66B4-EE70-D078-C1D3-29A5D4DCDDE4}"/>
            </ac:picMkLst>
          </pc:pic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390966312" sldId="2147483649"/>
              <ac:picMk id="13" creationId="{0EE2CF54-41B6-EF9B-AE7E-14AB6DC71937}"/>
            </ac:picMkLst>
          </pc:pic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390966312" sldId="2147483649"/>
              <ac:picMk id="14" creationId="{1AD222CF-A279-E74F-BF80-124E643D7A39}"/>
            </ac:picMkLst>
          </pc:picChg>
        </pc:sldLayoutChg>
        <pc:sldLayoutChg chg="modSp">
          <pc:chgData name="Alessandro Andreoni" userId="6644cb4f-78d5-4683-a5c8-a919a3a2e797" providerId="ADAL" clId="{D0033EBD-31EA-4659-BF68-F0EBED7A5B34}" dt="2024-01-23T07:57:50.829" v="18"/>
          <pc:sldLayoutMkLst>
            <pc:docMk/>
            <pc:sldMasterMk cId="3276908531" sldId="2147483648"/>
            <pc:sldLayoutMk cId="2170828898" sldId="2147483650"/>
          </pc:sldLayoutMkLst>
          <pc:spChg chg="mod">
            <ac:chgData name="Alessandro Andreoni" userId="6644cb4f-78d5-4683-a5c8-a919a3a2e797" providerId="ADAL" clId="{D0033EBD-31EA-4659-BF68-F0EBED7A5B34}" dt="2024-01-23T07:57:50.829" v="18"/>
            <ac:spMkLst>
              <pc:docMk/>
              <pc:sldMasterMk cId="3276908531" sldId="2147483648"/>
              <pc:sldLayoutMk cId="2170828898" sldId="2147483650"/>
              <ac:spMk id="7" creationId="{662EBB65-56AC-0488-1043-87844B6CA4E3}"/>
            </ac:spMkLst>
          </pc:spChg>
          <pc:grpChg chg="mod">
            <ac:chgData name="Alessandro Andreoni" userId="6644cb4f-78d5-4683-a5c8-a919a3a2e797" providerId="ADAL" clId="{D0033EBD-31EA-4659-BF68-F0EBED7A5B34}" dt="2024-01-23T07:57:50.829" v="18"/>
            <ac:grpSpMkLst>
              <pc:docMk/>
              <pc:sldMasterMk cId="3276908531" sldId="2147483648"/>
              <pc:sldLayoutMk cId="2170828898" sldId="2147483650"/>
              <ac:grpSpMk id="6" creationId="{CB04AFB4-278F-3BE0-8934-3E9F700152A2}"/>
            </ac:grpSpMkLst>
          </pc:grp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2170828898" sldId="2147483650"/>
              <ac:picMk id="2" creationId="{B4128A16-9402-DF17-63C2-824B82D1032F}"/>
            </ac:picMkLst>
          </pc:pic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2170828898" sldId="2147483650"/>
              <ac:picMk id="3" creationId="{FA8D2B24-C9CC-DFB4-4F0E-6528B7926157}"/>
            </ac:picMkLst>
          </pc:pic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2170828898" sldId="2147483650"/>
              <ac:picMk id="4" creationId="{AD73B32D-CEFA-5878-3AA4-94701B222EB8}"/>
            </ac:picMkLst>
          </pc:pic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2170828898" sldId="2147483650"/>
              <ac:picMk id="5" creationId="{D76DF83D-B872-97D9-AA2C-ACCBC843877E}"/>
            </ac:picMkLst>
          </pc:picChg>
        </pc:sldLayoutChg>
        <pc:sldLayoutChg chg="modSp">
          <pc:chgData name="Alessandro Andreoni" userId="6644cb4f-78d5-4683-a5c8-a919a3a2e797" providerId="ADAL" clId="{D0033EBD-31EA-4659-BF68-F0EBED7A5B34}" dt="2024-01-23T07:57:50.829" v="18"/>
          <pc:sldLayoutMkLst>
            <pc:docMk/>
            <pc:sldMasterMk cId="3276908531" sldId="2147483648"/>
            <pc:sldLayoutMk cId="292128489" sldId="2147483651"/>
          </pc:sldLayoutMkLst>
          <pc:spChg chg="mod">
            <ac:chgData name="Alessandro Andreoni" userId="6644cb4f-78d5-4683-a5c8-a919a3a2e797" providerId="ADAL" clId="{D0033EBD-31EA-4659-BF68-F0EBED7A5B34}" dt="2024-01-23T07:57:50.829" v="18"/>
            <ac:spMkLst>
              <pc:docMk/>
              <pc:sldMasterMk cId="3276908531" sldId="2147483648"/>
              <pc:sldLayoutMk cId="292128489" sldId="2147483651"/>
              <ac:spMk id="9" creationId="{02A3EEB6-B435-EF7A-9460-2DB1E3873C4C}"/>
            </ac:spMkLst>
          </pc:spChg>
          <pc:grpChg chg="mod">
            <ac:chgData name="Alessandro Andreoni" userId="6644cb4f-78d5-4683-a5c8-a919a3a2e797" providerId="ADAL" clId="{D0033EBD-31EA-4659-BF68-F0EBED7A5B34}" dt="2024-01-23T07:57:50.829" v="18"/>
            <ac:grpSpMkLst>
              <pc:docMk/>
              <pc:sldMasterMk cId="3276908531" sldId="2147483648"/>
              <pc:sldLayoutMk cId="292128489" sldId="2147483651"/>
              <ac:grpSpMk id="8" creationId="{0A657ABD-6518-0F5D-B054-C3158234C9F2}"/>
            </ac:grpSpMkLst>
          </pc:grp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292128489" sldId="2147483651"/>
              <ac:picMk id="3" creationId="{4696B03A-8662-21BF-0BDD-03B412A892B3}"/>
            </ac:picMkLst>
          </pc:pic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292128489" sldId="2147483651"/>
              <ac:picMk id="4" creationId="{9BA174AD-286C-A7DD-BB0E-006251DDD892}"/>
            </ac:picMkLst>
          </pc:pic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292128489" sldId="2147483651"/>
              <ac:picMk id="6" creationId="{597231C0-B46E-47BF-AA50-BECDA6C52687}"/>
            </ac:picMkLst>
          </pc:pic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292128489" sldId="2147483651"/>
              <ac:picMk id="7" creationId="{95122850-5FB4-F7C2-BAF8-F14FC8C0733A}"/>
            </ac:picMkLst>
          </pc:picChg>
        </pc:sldLayoutChg>
        <pc:sldLayoutChg chg="modSp">
          <pc:chgData name="Alessandro Andreoni" userId="6644cb4f-78d5-4683-a5c8-a919a3a2e797" providerId="ADAL" clId="{D0033EBD-31EA-4659-BF68-F0EBED7A5B34}" dt="2024-01-23T07:57:50.829" v="18"/>
          <pc:sldLayoutMkLst>
            <pc:docMk/>
            <pc:sldMasterMk cId="3276908531" sldId="2147483648"/>
            <pc:sldLayoutMk cId="3338693992" sldId="2147483652"/>
          </pc:sldLayoutMkLst>
          <pc:spChg chg="mod">
            <ac:chgData name="Alessandro Andreoni" userId="6644cb4f-78d5-4683-a5c8-a919a3a2e797" providerId="ADAL" clId="{D0033EBD-31EA-4659-BF68-F0EBED7A5B34}" dt="2024-01-23T07:57:50.829" v="18"/>
            <ac:spMkLst>
              <pc:docMk/>
              <pc:sldMasterMk cId="3276908531" sldId="2147483648"/>
              <pc:sldLayoutMk cId="3338693992" sldId="2147483652"/>
              <ac:spMk id="15" creationId="{457224F3-E4D2-A7C1-4B82-9E8A16D32403}"/>
            </ac:spMkLst>
          </pc:spChg>
          <pc:grpChg chg="mod">
            <ac:chgData name="Alessandro Andreoni" userId="6644cb4f-78d5-4683-a5c8-a919a3a2e797" providerId="ADAL" clId="{D0033EBD-31EA-4659-BF68-F0EBED7A5B34}" dt="2024-01-23T07:57:50.829" v="18"/>
            <ac:grpSpMkLst>
              <pc:docMk/>
              <pc:sldMasterMk cId="3276908531" sldId="2147483648"/>
              <pc:sldLayoutMk cId="3338693992" sldId="2147483652"/>
              <ac:grpSpMk id="9" creationId="{0B76B1F8-FC96-5DEB-0406-526D2310B84A}"/>
            </ac:grpSpMkLst>
          </pc:grp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3338693992" sldId="2147483652"/>
              <ac:picMk id="3" creationId="{7DC91C6A-AB1F-B80E-BF99-FA076D712272}"/>
            </ac:picMkLst>
          </pc:pic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3338693992" sldId="2147483652"/>
              <ac:picMk id="4" creationId="{149CAAAB-F182-BB0C-F379-66E6B4022F52}"/>
            </ac:picMkLst>
          </pc:pic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3338693992" sldId="2147483652"/>
              <ac:picMk id="6" creationId="{25FC164C-455B-9117-C5F4-046857F5E6E5}"/>
            </ac:picMkLst>
          </pc:picChg>
          <pc:picChg chg="mod">
            <ac:chgData name="Alessandro Andreoni" userId="6644cb4f-78d5-4683-a5c8-a919a3a2e797" providerId="ADAL" clId="{D0033EBD-31EA-4659-BF68-F0EBED7A5B34}" dt="2024-01-23T07:57:50.829" v="18"/>
            <ac:picMkLst>
              <pc:docMk/>
              <pc:sldMasterMk cId="3276908531" sldId="2147483648"/>
              <pc:sldLayoutMk cId="3338693992" sldId="2147483652"/>
              <ac:picMk id="8" creationId="{8838E23A-F8FA-B66C-CA41-1CB92D6D579D}"/>
            </ac:picMkLst>
          </pc:picChg>
        </pc:sldLayoutChg>
      </pc:sldMasterChg>
      <pc:sldMasterChg chg="addSp delSp new del mod addSldLayout delSldLayout modSldLayout">
        <pc:chgData name="Alessandro Andreoni" userId="6644cb4f-78d5-4683-a5c8-a919a3a2e797" providerId="ADAL" clId="{D0033EBD-31EA-4659-BF68-F0EBED7A5B34}" dt="2024-01-23T07:58:21.458" v="31" actId="6938"/>
        <pc:sldMasterMkLst>
          <pc:docMk/>
          <pc:sldMasterMk cId="3220860240" sldId="2147483653"/>
        </pc:sldMasterMkLst>
        <pc:spChg chg="add del">
          <ac:chgData name="Alessandro Andreoni" userId="6644cb4f-78d5-4683-a5c8-a919a3a2e797" providerId="ADAL" clId="{D0033EBD-31EA-4659-BF68-F0EBED7A5B34}" dt="2024-01-23T07:58:19.435" v="19" actId="478"/>
          <ac:spMkLst>
            <pc:docMk/>
            <pc:sldMasterMk cId="3220860240" sldId="2147483653"/>
            <ac:spMk id="2" creationId="{91E05D03-6379-C465-AE52-463B4F83BC99}"/>
          </ac:spMkLst>
        </pc:spChg>
        <pc:spChg chg="add del">
          <ac:chgData name="Alessandro Andreoni" userId="6644cb4f-78d5-4683-a5c8-a919a3a2e797" providerId="ADAL" clId="{D0033EBD-31EA-4659-BF68-F0EBED7A5B34}" dt="2024-01-23T07:58:19.435" v="19" actId="478"/>
          <ac:spMkLst>
            <pc:docMk/>
            <pc:sldMasterMk cId="3220860240" sldId="2147483653"/>
            <ac:spMk id="3" creationId="{04672298-8D6C-2336-FF9A-449C852B7DA5}"/>
          </ac:spMkLst>
        </pc:spChg>
        <pc:spChg chg="add del">
          <ac:chgData name="Alessandro Andreoni" userId="6644cb4f-78d5-4683-a5c8-a919a3a2e797" providerId="ADAL" clId="{D0033EBD-31EA-4659-BF68-F0EBED7A5B34}" dt="2024-01-23T07:58:19.435" v="19" actId="478"/>
          <ac:spMkLst>
            <pc:docMk/>
            <pc:sldMasterMk cId="3220860240" sldId="2147483653"/>
            <ac:spMk id="4" creationId="{A86ACE3B-6AE0-CE74-A362-F79E1C248DE1}"/>
          </ac:spMkLst>
        </pc:spChg>
        <pc:spChg chg="add del">
          <ac:chgData name="Alessandro Andreoni" userId="6644cb4f-78d5-4683-a5c8-a919a3a2e797" providerId="ADAL" clId="{D0033EBD-31EA-4659-BF68-F0EBED7A5B34}" dt="2024-01-23T07:58:19.435" v="19" actId="478"/>
          <ac:spMkLst>
            <pc:docMk/>
            <pc:sldMasterMk cId="3220860240" sldId="2147483653"/>
            <ac:spMk id="5" creationId="{3D9318B9-3430-D4AD-9F15-CB5A064CF9C8}"/>
          </ac:spMkLst>
        </pc:spChg>
        <pc:spChg chg="add del">
          <ac:chgData name="Alessandro Andreoni" userId="6644cb4f-78d5-4683-a5c8-a919a3a2e797" providerId="ADAL" clId="{D0033EBD-31EA-4659-BF68-F0EBED7A5B34}" dt="2024-01-23T07:58:19.435" v="19" actId="478"/>
          <ac:spMkLst>
            <pc:docMk/>
            <pc:sldMasterMk cId="3220860240" sldId="2147483653"/>
            <ac:spMk id="6" creationId="{8BAAF645-FA19-9668-48C9-1E02966F6736}"/>
          </ac:spMkLst>
        </pc:spChg>
        <pc:sldLayoutChg chg="addSp delSp new del mod replId">
          <pc:chgData name="Alessandro Andreoni" userId="6644cb4f-78d5-4683-a5c8-a919a3a2e797" providerId="ADAL" clId="{D0033EBD-31EA-4659-BF68-F0EBED7A5B34}" dt="2024-01-23T07:58:21.458" v="31" actId="6938"/>
          <pc:sldLayoutMkLst>
            <pc:docMk/>
            <pc:sldMasterMk cId="3220860240" sldId="2147483653"/>
            <pc:sldLayoutMk cId="2718820627" sldId="2147483654"/>
          </pc:sldLayoutMkLst>
          <pc:spChg chg="add del">
            <ac:chgData name="Alessandro Andreoni" userId="6644cb4f-78d5-4683-a5c8-a919a3a2e797" providerId="ADAL" clId="{D0033EBD-31EA-4659-BF68-F0EBED7A5B34}" dt="2024-01-23T07:58:20.547" v="20" actId="478"/>
            <ac:spMkLst>
              <pc:docMk/>
              <pc:sldMasterMk cId="3220860240" sldId="2147483653"/>
              <pc:sldLayoutMk cId="2718820627" sldId="2147483654"/>
              <ac:spMk id="2" creationId="{DD51EF19-3FA8-4FB2-4FD3-C05CE053C5E7}"/>
            </ac:spMkLst>
          </pc:spChg>
          <pc:spChg chg="add del">
            <ac:chgData name="Alessandro Andreoni" userId="6644cb4f-78d5-4683-a5c8-a919a3a2e797" providerId="ADAL" clId="{D0033EBD-31EA-4659-BF68-F0EBED7A5B34}" dt="2024-01-23T07:58:20.547" v="20" actId="478"/>
            <ac:spMkLst>
              <pc:docMk/>
              <pc:sldMasterMk cId="3220860240" sldId="2147483653"/>
              <pc:sldLayoutMk cId="2718820627" sldId="2147483654"/>
              <ac:spMk id="3" creationId="{87161F82-2AFD-B64D-12B5-9616CF40DDD4}"/>
            </ac:spMkLst>
          </pc:spChg>
          <pc:spChg chg="add del">
            <ac:chgData name="Alessandro Andreoni" userId="6644cb4f-78d5-4683-a5c8-a919a3a2e797" providerId="ADAL" clId="{D0033EBD-31EA-4659-BF68-F0EBED7A5B34}" dt="2024-01-23T07:58:20.547" v="20" actId="478"/>
            <ac:spMkLst>
              <pc:docMk/>
              <pc:sldMasterMk cId="3220860240" sldId="2147483653"/>
              <pc:sldLayoutMk cId="2718820627" sldId="2147483654"/>
              <ac:spMk id="4" creationId="{2983C280-E396-A9D8-BB66-57A726C7BF13}"/>
            </ac:spMkLst>
          </pc:spChg>
          <pc:spChg chg="add del">
            <ac:chgData name="Alessandro Andreoni" userId="6644cb4f-78d5-4683-a5c8-a919a3a2e797" providerId="ADAL" clId="{D0033EBD-31EA-4659-BF68-F0EBED7A5B34}" dt="2024-01-23T07:58:20.547" v="20" actId="478"/>
            <ac:spMkLst>
              <pc:docMk/>
              <pc:sldMasterMk cId="3220860240" sldId="2147483653"/>
              <pc:sldLayoutMk cId="2718820627" sldId="2147483654"/>
              <ac:spMk id="5" creationId="{E8F2AAB7-3FFB-5908-DD16-885B6FD5CE9A}"/>
            </ac:spMkLst>
          </pc:spChg>
          <pc:spChg chg="add del">
            <ac:chgData name="Alessandro Andreoni" userId="6644cb4f-78d5-4683-a5c8-a919a3a2e797" providerId="ADAL" clId="{D0033EBD-31EA-4659-BF68-F0EBED7A5B34}" dt="2024-01-23T07:58:20.547" v="20" actId="478"/>
            <ac:spMkLst>
              <pc:docMk/>
              <pc:sldMasterMk cId="3220860240" sldId="2147483653"/>
              <pc:sldLayoutMk cId="2718820627" sldId="2147483654"/>
              <ac:spMk id="6" creationId="{18F90F35-D906-DA1D-9D86-804EBECF7F5C}"/>
            </ac:spMkLst>
          </pc:spChg>
        </pc:sldLayoutChg>
        <pc:sldLayoutChg chg="new add del replId">
          <pc:chgData name="Alessandro Andreoni" userId="6644cb4f-78d5-4683-a5c8-a919a3a2e797" providerId="ADAL" clId="{D0033EBD-31EA-4659-BF68-F0EBED7A5B34}" dt="2024-01-23T07:58:21.458" v="31" actId="6938"/>
          <pc:sldLayoutMkLst>
            <pc:docMk/>
            <pc:sldMasterMk cId="3220860240" sldId="2147483653"/>
            <pc:sldLayoutMk cId="2561434563" sldId="2147483655"/>
          </pc:sldLayoutMkLst>
        </pc:sldLayoutChg>
        <pc:sldLayoutChg chg="new add del replId">
          <pc:chgData name="Alessandro Andreoni" userId="6644cb4f-78d5-4683-a5c8-a919a3a2e797" providerId="ADAL" clId="{D0033EBD-31EA-4659-BF68-F0EBED7A5B34}" dt="2024-01-23T07:58:21.458" v="31" actId="6938"/>
          <pc:sldLayoutMkLst>
            <pc:docMk/>
            <pc:sldMasterMk cId="3220860240" sldId="2147483653"/>
            <pc:sldLayoutMk cId="3486809544" sldId="2147483656"/>
          </pc:sldLayoutMkLst>
        </pc:sldLayoutChg>
        <pc:sldLayoutChg chg="new add del replId">
          <pc:chgData name="Alessandro Andreoni" userId="6644cb4f-78d5-4683-a5c8-a919a3a2e797" providerId="ADAL" clId="{D0033EBD-31EA-4659-BF68-F0EBED7A5B34}" dt="2024-01-23T07:58:21.458" v="31" actId="6938"/>
          <pc:sldLayoutMkLst>
            <pc:docMk/>
            <pc:sldMasterMk cId="3220860240" sldId="2147483653"/>
            <pc:sldLayoutMk cId="513867078" sldId="2147483657"/>
          </pc:sldLayoutMkLst>
        </pc:sldLayoutChg>
        <pc:sldLayoutChg chg="new add del replId">
          <pc:chgData name="Alessandro Andreoni" userId="6644cb4f-78d5-4683-a5c8-a919a3a2e797" providerId="ADAL" clId="{D0033EBD-31EA-4659-BF68-F0EBED7A5B34}" dt="2024-01-23T07:58:21.458" v="31" actId="6938"/>
          <pc:sldLayoutMkLst>
            <pc:docMk/>
            <pc:sldMasterMk cId="3220860240" sldId="2147483653"/>
            <pc:sldLayoutMk cId="420220125" sldId="2147483658"/>
          </pc:sldLayoutMkLst>
        </pc:sldLayoutChg>
        <pc:sldLayoutChg chg="new add del replId">
          <pc:chgData name="Alessandro Andreoni" userId="6644cb4f-78d5-4683-a5c8-a919a3a2e797" providerId="ADAL" clId="{D0033EBD-31EA-4659-BF68-F0EBED7A5B34}" dt="2024-01-23T07:58:21.458" v="31" actId="6938"/>
          <pc:sldLayoutMkLst>
            <pc:docMk/>
            <pc:sldMasterMk cId="3220860240" sldId="2147483653"/>
            <pc:sldLayoutMk cId="551647750" sldId="2147483659"/>
          </pc:sldLayoutMkLst>
        </pc:sldLayoutChg>
        <pc:sldLayoutChg chg="new add del replId">
          <pc:chgData name="Alessandro Andreoni" userId="6644cb4f-78d5-4683-a5c8-a919a3a2e797" providerId="ADAL" clId="{D0033EBD-31EA-4659-BF68-F0EBED7A5B34}" dt="2024-01-23T07:58:21.458" v="31" actId="6938"/>
          <pc:sldLayoutMkLst>
            <pc:docMk/>
            <pc:sldMasterMk cId="3220860240" sldId="2147483653"/>
            <pc:sldLayoutMk cId="2376214611" sldId="2147483660"/>
          </pc:sldLayoutMkLst>
        </pc:sldLayoutChg>
        <pc:sldLayoutChg chg="new add del replId">
          <pc:chgData name="Alessandro Andreoni" userId="6644cb4f-78d5-4683-a5c8-a919a3a2e797" providerId="ADAL" clId="{D0033EBD-31EA-4659-BF68-F0EBED7A5B34}" dt="2024-01-23T07:58:21.458" v="31" actId="6938"/>
          <pc:sldLayoutMkLst>
            <pc:docMk/>
            <pc:sldMasterMk cId="3220860240" sldId="2147483653"/>
            <pc:sldLayoutMk cId="3761357718" sldId="2147483661"/>
          </pc:sldLayoutMkLst>
        </pc:sldLayoutChg>
        <pc:sldLayoutChg chg="new add del replId">
          <pc:chgData name="Alessandro Andreoni" userId="6644cb4f-78d5-4683-a5c8-a919a3a2e797" providerId="ADAL" clId="{D0033EBD-31EA-4659-BF68-F0EBED7A5B34}" dt="2024-01-23T07:58:21.458" v="31" actId="6938"/>
          <pc:sldLayoutMkLst>
            <pc:docMk/>
            <pc:sldMasterMk cId="3220860240" sldId="2147483653"/>
            <pc:sldLayoutMk cId="559310014" sldId="2147483662"/>
          </pc:sldLayoutMkLst>
        </pc:sldLayoutChg>
        <pc:sldLayoutChg chg="new add del replId">
          <pc:chgData name="Alessandro Andreoni" userId="6644cb4f-78d5-4683-a5c8-a919a3a2e797" providerId="ADAL" clId="{D0033EBD-31EA-4659-BF68-F0EBED7A5B34}" dt="2024-01-23T07:58:21.458" v="31" actId="6938"/>
          <pc:sldLayoutMkLst>
            <pc:docMk/>
            <pc:sldMasterMk cId="3220860240" sldId="2147483653"/>
            <pc:sldLayoutMk cId="3625598960" sldId="2147483663"/>
          </pc:sldLayoutMkLst>
        </pc:sldLayoutChg>
        <pc:sldLayoutChg chg="new add del replId">
          <pc:chgData name="Alessandro Andreoni" userId="6644cb4f-78d5-4683-a5c8-a919a3a2e797" providerId="ADAL" clId="{D0033EBD-31EA-4659-BF68-F0EBED7A5B34}" dt="2024-01-23T07:58:21.458" v="31" actId="6938"/>
          <pc:sldLayoutMkLst>
            <pc:docMk/>
            <pc:sldMasterMk cId="3220860240" sldId="2147483653"/>
            <pc:sldLayoutMk cId="3189125813" sldId="2147483664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svg"/><Relationship Id="rId7" Type="http://schemas.openxmlformats.org/officeDocument/2006/relationships/image" Target="../media/image3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uppo 14">
            <a:extLst>
              <a:ext uri="{FF2B5EF4-FFF2-40B4-BE49-F238E27FC236}">
                <a16:creationId xmlns:a16="http://schemas.microsoft.com/office/drawing/2014/main" id="{9548009E-370F-D38C-C098-51EC4D1DE3BC}"/>
              </a:ext>
            </a:extLst>
          </p:cNvPr>
          <p:cNvGrpSpPr/>
          <p:nvPr userDrawn="1"/>
        </p:nvGrpSpPr>
        <p:grpSpPr>
          <a:xfrm>
            <a:off x="6080590" y="1061965"/>
            <a:ext cx="9449271" cy="6035321"/>
            <a:chOff x="2299853" y="-372979"/>
            <a:chExt cx="12818697" cy="8187400"/>
          </a:xfrm>
        </p:grpSpPr>
        <p:pic>
          <p:nvPicPr>
            <p:cNvPr id="11" name="Elemento grafico 10">
              <a:extLst>
                <a:ext uri="{FF2B5EF4-FFF2-40B4-BE49-F238E27FC236}">
                  <a16:creationId xmlns:a16="http://schemas.microsoft.com/office/drawing/2014/main" id="{F77ED971-0E4D-72AC-4654-9A67A440C41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84109" y="-372979"/>
              <a:ext cx="7594604" cy="5957235"/>
            </a:xfrm>
            <a:prstGeom prst="rect">
              <a:avLst/>
            </a:prstGeom>
          </p:spPr>
        </p:pic>
        <p:pic>
          <p:nvPicPr>
            <p:cNvPr id="12" name="Elemento grafico 11">
              <a:extLst>
                <a:ext uri="{FF2B5EF4-FFF2-40B4-BE49-F238E27FC236}">
                  <a16:creationId xmlns:a16="http://schemas.microsoft.com/office/drawing/2014/main" id="{B1ED66B4-EE70-D078-C1D3-29A5D4DCDD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7870943" flipH="1">
              <a:off x="2999318" y="33319"/>
              <a:ext cx="7784575" cy="7535966"/>
            </a:xfrm>
            <a:prstGeom prst="rect">
              <a:avLst/>
            </a:prstGeom>
          </p:spPr>
        </p:pic>
        <p:pic>
          <p:nvPicPr>
            <p:cNvPr id="13" name="Immagine 12" descr="Immagine che contiene sport, Pattinaggio su ghiaccio, pattinaggio, calzature&#10;&#10;Descrizione generata automaticamente">
              <a:extLst>
                <a:ext uri="{FF2B5EF4-FFF2-40B4-BE49-F238E27FC236}">
                  <a16:creationId xmlns:a16="http://schemas.microsoft.com/office/drawing/2014/main" id="{0EE2CF54-41B6-EF9B-AE7E-14AB6DC7193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9853" y="216571"/>
              <a:ext cx="9567295" cy="6381749"/>
            </a:xfrm>
            <a:prstGeom prst="rect">
              <a:avLst/>
            </a:prstGeom>
          </p:spPr>
        </p:pic>
        <p:pic>
          <p:nvPicPr>
            <p:cNvPr id="14" name="Elemento grafico 13">
              <a:extLst>
                <a:ext uri="{FF2B5EF4-FFF2-40B4-BE49-F238E27FC236}">
                  <a16:creationId xmlns:a16="http://schemas.microsoft.com/office/drawing/2014/main" id="{1AD222CF-A279-E74F-BF80-124E643D7A3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563075" y="2399626"/>
              <a:ext cx="6555475" cy="5414795"/>
            </a:xfrm>
            <a:prstGeom prst="rect">
              <a:avLst/>
            </a:prstGeom>
          </p:spPr>
        </p:pic>
      </p:grpSp>
      <p:sp>
        <p:nvSpPr>
          <p:cNvPr id="2" name="Segnaposto testo 19">
            <a:extLst>
              <a:ext uri="{FF2B5EF4-FFF2-40B4-BE49-F238E27FC236}">
                <a16:creationId xmlns:a16="http://schemas.microsoft.com/office/drawing/2014/main" id="{139501BA-6AD3-21E2-C804-DDCCF2D60C0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513" y="4079626"/>
            <a:ext cx="2562225" cy="522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it-IT" dirty="0"/>
              <a:t>Nome ente</a:t>
            </a:r>
          </a:p>
        </p:txBody>
      </p:sp>
    </p:spTree>
    <p:extLst>
      <p:ext uri="{BB962C8B-B14F-4D97-AF65-F5344CB8AC3E}">
        <p14:creationId xmlns:p14="http://schemas.microsoft.com/office/powerpoint/2010/main" val="390966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>
            <a:extLst>
              <a:ext uri="{FF2B5EF4-FFF2-40B4-BE49-F238E27FC236}">
                <a16:creationId xmlns:a16="http://schemas.microsoft.com/office/drawing/2014/main" id="{CB04AFB4-278F-3BE0-8934-3E9F700152A2}"/>
              </a:ext>
            </a:extLst>
          </p:cNvPr>
          <p:cNvGrpSpPr/>
          <p:nvPr userDrawn="1"/>
        </p:nvGrpSpPr>
        <p:grpSpPr>
          <a:xfrm>
            <a:off x="4486988" y="451112"/>
            <a:ext cx="11027832" cy="7572769"/>
            <a:chOff x="2154522" y="-1527338"/>
            <a:chExt cx="14293080" cy="9815001"/>
          </a:xfrm>
        </p:grpSpPr>
        <p:pic>
          <p:nvPicPr>
            <p:cNvPr id="2" name="Elemento grafico 1">
              <a:extLst>
                <a:ext uri="{FF2B5EF4-FFF2-40B4-BE49-F238E27FC236}">
                  <a16:creationId xmlns:a16="http://schemas.microsoft.com/office/drawing/2014/main" id="{B4128A16-9402-DF17-63C2-824B82D1032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5727927" y="0"/>
              <a:ext cx="7594604" cy="5957235"/>
            </a:xfrm>
            <a:prstGeom prst="rect">
              <a:avLst/>
            </a:prstGeom>
          </p:spPr>
        </p:pic>
        <p:pic>
          <p:nvPicPr>
            <p:cNvPr id="3" name="Elemento grafico 2">
              <a:extLst>
                <a:ext uri="{FF2B5EF4-FFF2-40B4-BE49-F238E27FC236}">
                  <a16:creationId xmlns:a16="http://schemas.microsoft.com/office/drawing/2014/main" id="{FA8D2B24-C9CC-DFB4-4F0E-6528B79261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17870943" flipH="1">
              <a:off x="5058327" y="33318"/>
              <a:ext cx="7784575" cy="7535966"/>
            </a:xfrm>
            <a:prstGeom prst="rect">
              <a:avLst/>
            </a:prstGeom>
          </p:spPr>
        </p:pic>
        <p:pic>
          <p:nvPicPr>
            <p:cNvPr id="4" name="Immagine 3" descr="Immagine che contiene cartone animato, schermata, indumento protettivo&#10;&#10;Descrizione generata automaticamente">
              <a:extLst>
                <a:ext uri="{FF2B5EF4-FFF2-40B4-BE49-F238E27FC236}">
                  <a16:creationId xmlns:a16="http://schemas.microsoft.com/office/drawing/2014/main" id="{AD73B32D-CEFA-5878-3AA4-94701B222EB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4522" y="-1527338"/>
              <a:ext cx="12579715" cy="8385338"/>
            </a:xfrm>
            <a:prstGeom prst="rect">
              <a:avLst/>
            </a:prstGeom>
          </p:spPr>
        </p:pic>
        <p:pic>
          <p:nvPicPr>
            <p:cNvPr id="5" name="Elemento grafico 4">
              <a:extLst>
                <a:ext uri="{FF2B5EF4-FFF2-40B4-BE49-F238E27FC236}">
                  <a16:creationId xmlns:a16="http://schemas.microsoft.com/office/drawing/2014/main" id="{D76DF83D-B872-97D9-AA2C-ACCBC843877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20276477">
              <a:off x="9892127" y="2872868"/>
              <a:ext cx="6555475" cy="5414795"/>
            </a:xfrm>
            <a:prstGeom prst="rect">
              <a:avLst/>
            </a:prstGeom>
          </p:spPr>
        </p:pic>
      </p:grpSp>
      <p:sp>
        <p:nvSpPr>
          <p:cNvPr id="9" name="Segnaposto testo 19">
            <a:extLst>
              <a:ext uri="{FF2B5EF4-FFF2-40B4-BE49-F238E27FC236}">
                <a16:creationId xmlns:a16="http://schemas.microsoft.com/office/drawing/2014/main" id="{7948606F-7032-621B-6E64-0B514B79BCA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513" y="4079626"/>
            <a:ext cx="2562225" cy="522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it-IT" dirty="0"/>
              <a:t>Nome ente</a:t>
            </a:r>
          </a:p>
        </p:txBody>
      </p:sp>
    </p:spTree>
    <p:extLst>
      <p:ext uri="{BB962C8B-B14F-4D97-AF65-F5344CB8AC3E}">
        <p14:creationId xmlns:p14="http://schemas.microsoft.com/office/powerpoint/2010/main" val="2170828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>
            <a:extLst>
              <a:ext uri="{FF2B5EF4-FFF2-40B4-BE49-F238E27FC236}">
                <a16:creationId xmlns:a16="http://schemas.microsoft.com/office/drawing/2014/main" id="{0A657ABD-6518-0F5D-B054-C3158234C9F2}"/>
              </a:ext>
            </a:extLst>
          </p:cNvPr>
          <p:cNvGrpSpPr/>
          <p:nvPr userDrawn="1"/>
        </p:nvGrpSpPr>
        <p:grpSpPr>
          <a:xfrm>
            <a:off x="6288116" y="1208396"/>
            <a:ext cx="7403126" cy="8382294"/>
            <a:chOff x="6483171" y="1247314"/>
            <a:chExt cx="6805366" cy="7705472"/>
          </a:xfrm>
        </p:grpSpPr>
        <p:pic>
          <p:nvPicPr>
            <p:cNvPr id="7" name="Elemento grafico 6">
              <a:extLst>
                <a:ext uri="{FF2B5EF4-FFF2-40B4-BE49-F238E27FC236}">
                  <a16:creationId xmlns:a16="http://schemas.microsoft.com/office/drawing/2014/main" id="{95122850-5FB4-F7C2-BAF8-F14FC8C073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597833" y="1247314"/>
              <a:ext cx="5068179" cy="3975497"/>
            </a:xfrm>
            <a:prstGeom prst="rect">
              <a:avLst/>
            </a:prstGeom>
          </p:spPr>
        </p:pic>
        <p:pic>
          <p:nvPicPr>
            <p:cNvPr id="6" name="Elemento grafico 5">
              <a:extLst>
                <a:ext uri="{FF2B5EF4-FFF2-40B4-BE49-F238E27FC236}">
                  <a16:creationId xmlns:a16="http://schemas.microsoft.com/office/drawing/2014/main" id="{597231C0-B46E-47BF-AA50-BECDA6C526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330582" flipH="1">
              <a:off x="6893323" y="1592756"/>
              <a:ext cx="5738380" cy="5555118"/>
            </a:xfrm>
            <a:prstGeom prst="rect">
              <a:avLst/>
            </a:prstGeom>
          </p:spPr>
        </p:pic>
        <p:pic>
          <p:nvPicPr>
            <p:cNvPr id="3" name="Immagine 2" descr="Immagine che contiene snowboarding, stile libero&#10;&#10;Descrizione generata automaticamente">
              <a:extLst>
                <a:ext uri="{FF2B5EF4-FFF2-40B4-BE49-F238E27FC236}">
                  <a16:creationId xmlns:a16="http://schemas.microsoft.com/office/drawing/2014/main" id="{4696B03A-8662-21BF-0BDD-03B412A892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6483171" y="1514927"/>
              <a:ext cx="6722983" cy="4965116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9BA174AD-286C-A7DD-BB0E-006251DDD89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4754406">
              <a:off x="9053656" y="4717905"/>
              <a:ext cx="4638434" cy="3831328"/>
            </a:xfrm>
            <a:prstGeom prst="rect">
              <a:avLst/>
            </a:prstGeom>
          </p:spPr>
        </p:pic>
      </p:grp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94739D0-AE27-1CC0-39D8-979F4D5CBF7E}"/>
              </a:ext>
            </a:extLst>
          </p:cNvPr>
          <p:cNvSpPr txBox="1"/>
          <p:nvPr userDrawn="1"/>
        </p:nvSpPr>
        <p:spPr>
          <a:xfrm>
            <a:off x="4641574" y="102373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10" name="Segnaposto testo 19">
            <a:extLst>
              <a:ext uri="{FF2B5EF4-FFF2-40B4-BE49-F238E27FC236}">
                <a16:creationId xmlns:a16="http://schemas.microsoft.com/office/drawing/2014/main" id="{05D812BB-2B41-DD85-ECE0-57BCC503EEA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513" y="4079626"/>
            <a:ext cx="2562225" cy="522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it-IT" dirty="0"/>
              <a:t>Nome ente</a:t>
            </a:r>
          </a:p>
        </p:txBody>
      </p:sp>
    </p:spTree>
    <p:extLst>
      <p:ext uri="{BB962C8B-B14F-4D97-AF65-F5344CB8AC3E}">
        <p14:creationId xmlns:p14="http://schemas.microsoft.com/office/powerpoint/2010/main" val="292128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uppo 8">
            <a:extLst>
              <a:ext uri="{FF2B5EF4-FFF2-40B4-BE49-F238E27FC236}">
                <a16:creationId xmlns:a16="http://schemas.microsoft.com/office/drawing/2014/main" id="{0B76B1F8-FC96-5DEB-0406-526D2310B84A}"/>
              </a:ext>
            </a:extLst>
          </p:cNvPr>
          <p:cNvGrpSpPr/>
          <p:nvPr userDrawn="1"/>
        </p:nvGrpSpPr>
        <p:grpSpPr>
          <a:xfrm>
            <a:off x="5720082" y="1441617"/>
            <a:ext cx="8510400" cy="6320591"/>
            <a:chOff x="5433754" y="1083905"/>
            <a:chExt cx="8510399" cy="6320591"/>
          </a:xfrm>
        </p:grpSpPr>
        <p:pic>
          <p:nvPicPr>
            <p:cNvPr id="6" name="Elemento grafico 5">
              <a:extLst>
                <a:ext uri="{FF2B5EF4-FFF2-40B4-BE49-F238E27FC236}">
                  <a16:creationId xmlns:a16="http://schemas.microsoft.com/office/drawing/2014/main" id="{25FC164C-455B-9117-C5F4-046857F5E6E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4754406">
              <a:off x="9709272" y="3093245"/>
              <a:ext cx="4638434" cy="3831328"/>
            </a:xfrm>
            <a:prstGeom prst="rect">
              <a:avLst/>
            </a:prstGeom>
          </p:spPr>
        </p:pic>
        <p:pic>
          <p:nvPicPr>
            <p:cNvPr id="4" name="Elemento grafico 3">
              <a:extLst>
                <a:ext uri="{FF2B5EF4-FFF2-40B4-BE49-F238E27FC236}">
                  <a16:creationId xmlns:a16="http://schemas.microsoft.com/office/drawing/2014/main" id="{149CAAAB-F182-BB0C-F379-66E6B4022F5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6330582" flipH="1">
              <a:off x="6893323" y="1592756"/>
              <a:ext cx="5738380" cy="5555118"/>
            </a:xfrm>
            <a:prstGeom prst="rect">
              <a:avLst/>
            </a:prstGeom>
          </p:spPr>
        </p:pic>
        <p:pic>
          <p:nvPicPr>
            <p:cNvPr id="3" name="Elemento grafico 2">
              <a:extLst>
                <a:ext uri="{FF2B5EF4-FFF2-40B4-BE49-F238E27FC236}">
                  <a16:creationId xmlns:a16="http://schemas.microsoft.com/office/drawing/2014/main" id="{7DC91C6A-AB1F-B80E-BF99-FA076D71227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97032" y="3428999"/>
              <a:ext cx="5068179" cy="3975497"/>
            </a:xfrm>
            <a:prstGeom prst="rect">
              <a:avLst/>
            </a:prstGeom>
          </p:spPr>
        </p:pic>
        <p:pic>
          <p:nvPicPr>
            <p:cNvPr id="8" name="Immagine 7" descr="Immagine che contiene sciare, persona, stile libero&#10;&#10;Descrizione generata automaticamente">
              <a:extLst>
                <a:ext uri="{FF2B5EF4-FFF2-40B4-BE49-F238E27FC236}">
                  <a16:creationId xmlns:a16="http://schemas.microsoft.com/office/drawing/2014/main" id="{8838E23A-F8FA-B66C-CA41-1CB92D6D579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tretch>
              <a:fillRect/>
            </a:stretch>
          </p:blipFill>
          <p:spPr>
            <a:xfrm>
              <a:off x="5433754" y="1083905"/>
              <a:ext cx="7772400" cy="4911213"/>
            </a:xfrm>
            <a:prstGeom prst="rect">
              <a:avLst/>
            </a:prstGeom>
          </p:spPr>
        </p:pic>
      </p:grpSp>
      <p:sp>
        <p:nvSpPr>
          <p:cNvPr id="2" name="Segnaposto testo 19">
            <a:extLst>
              <a:ext uri="{FF2B5EF4-FFF2-40B4-BE49-F238E27FC236}">
                <a16:creationId xmlns:a16="http://schemas.microsoft.com/office/drawing/2014/main" id="{447C780B-B9BB-3BCD-0D86-4AA9AFDE048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8513" y="4079626"/>
            <a:ext cx="2562225" cy="522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 i="0">
                <a:latin typeface="Poppins SemiBold" pitchFamily="2" charset="77"/>
                <a:cs typeface="Poppins SemiBold" pitchFamily="2" charset="77"/>
              </a:defRPr>
            </a:lvl1pPr>
          </a:lstStyle>
          <a:p>
            <a:pPr lvl="0"/>
            <a:r>
              <a:rPr lang="it-IT" dirty="0"/>
              <a:t>Nome ente</a:t>
            </a:r>
          </a:p>
        </p:txBody>
      </p:sp>
    </p:spTree>
    <p:extLst>
      <p:ext uri="{BB962C8B-B14F-4D97-AF65-F5344CB8AC3E}">
        <p14:creationId xmlns:p14="http://schemas.microsoft.com/office/powerpoint/2010/main" val="333869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7F7DCCD-0BCF-E2EB-34B6-14ACD361713F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0" y="9532"/>
            <a:ext cx="9360599" cy="6838936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7F18C6D-D2C4-9FE5-0136-794654E9E713}"/>
              </a:ext>
            </a:extLst>
          </p:cNvPr>
          <p:cNvSpPr/>
          <p:nvPr userDrawn="1"/>
        </p:nvSpPr>
        <p:spPr>
          <a:xfrm>
            <a:off x="4387065" y="5548045"/>
            <a:ext cx="883578" cy="1130157"/>
          </a:xfrm>
          <a:prstGeom prst="rect">
            <a:avLst/>
          </a:prstGeom>
          <a:solidFill>
            <a:srgbClr val="1C376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69085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34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1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8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82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5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9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3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7" indent="-228587" algn="l" defTabSz="91434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4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48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21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5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9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3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7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90" algn="l" defTabSz="91434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4E3A6F-9F60-6145-06D0-ECCC4FB9750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8513" y="4079626"/>
            <a:ext cx="2562225" cy="522287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1029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B84A5-76A3-EB45-74D9-38D67EA768C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21296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535EBB-16E3-A222-9AFB-03E5CD72321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01169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7F27BD-05F1-DB94-8F87-FE234F7C722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312934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Personalizzati">
      <a:dk1>
        <a:srgbClr val="000000"/>
      </a:dk1>
      <a:lt1>
        <a:srgbClr val="FFFFFF"/>
      </a:lt1>
      <a:dk2>
        <a:srgbClr val="1F3768"/>
      </a:dk2>
      <a:lt2>
        <a:srgbClr val="FFFFFF"/>
      </a:lt2>
      <a:accent1>
        <a:srgbClr val="B0CEEA"/>
      </a:accent1>
      <a:accent2>
        <a:srgbClr val="FFE800"/>
      </a:accent2>
      <a:accent3>
        <a:srgbClr val="DFBDD2"/>
      </a:accent3>
      <a:accent4>
        <a:srgbClr val="769D91"/>
      </a:accent4>
      <a:accent5>
        <a:srgbClr val="A6BBC8"/>
      </a:accent5>
      <a:accent6>
        <a:srgbClr val="CC9F53"/>
      </a:accent6>
      <a:hlink>
        <a:srgbClr val="FFFFFF"/>
      </a:hlink>
      <a:folHlink>
        <a:srgbClr val="9C487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ea3f90-5ee0-4698-997c-c3cdf515f384" xsi:nil="true"/>
    <lcf76f155ced4ddcb4097134ff3c332f xmlns="736584f6-0540-4e20-992d-d67b542880a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312E6CF9971F543BBD33C29DF12CCC0" ma:contentTypeVersion="15" ma:contentTypeDescription="Create a new document." ma:contentTypeScope="" ma:versionID="f49e81f239ff3771b618b43b70c4b118">
  <xsd:schema xmlns:xsd="http://www.w3.org/2001/XMLSchema" xmlns:xs="http://www.w3.org/2001/XMLSchema" xmlns:p="http://schemas.microsoft.com/office/2006/metadata/properties" xmlns:ns2="736584f6-0540-4e20-992d-d67b542880ae" xmlns:ns3="c0ea3f90-5ee0-4698-997c-c3cdf515f384" targetNamespace="http://schemas.microsoft.com/office/2006/metadata/properties" ma:root="true" ma:fieldsID="7b908a306d4a93384177187ab6eb0def" ns2:_="" ns3:_="">
    <xsd:import namespace="736584f6-0540-4e20-992d-d67b542880ae"/>
    <xsd:import namespace="c0ea3f90-5ee0-4698-997c-c3cdf515f3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6584f6-0540-4e20-992d-d67b542880a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f6a53eec-86cf-45b5-bb2e-831216e5393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ea3f90-5ee0-4698-997c-c3cdf515f384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47a86886-ef73-4cbf-8f5a-cc6441378628}" ma:internalName="TaxCatchAll" ma:showField="CatchAllData" ma:web="c0ea3f90-5ee0-4698-997c-c3cdf515f38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67AD7F3-20A1-4C1C-BD36-FC79BE9AD09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F9B3B93-CA15-451D-A0D1-1EF6701C605F}">
  <ds:schemaRefs>
    <ds:schemaRef ds:uri="http://purl.org/dc/elements/1.1/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openxmlformats.org/package/2006/metadata/core-properties"/>
    <ds:schemaRef ds:uri="736584f6-0540-4e20-992d-d67b542880ae"/>
    <ds:schemaRef ds:uri="http://purl.org/dc/terms/"/>
    <ds:schemaRef ds:uri="http://schemas.microsoft.com/office/infopath/2007/PartnerControls"/>
    <ds:schemaRef ds:uri="c0ea3f90-5ee0-4698-997c-c3cdf515f384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DF524A7-803B-4682-A51F-6E19FE73A2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6584f6-0540-4e20-992d-d67b542880ae"/>
    <ds:schemaRef ds:uri="c0ea3f90-5ee0-4698-997c-c3cdf515f3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Macintosh PowerPoint</Application>
  <PresentationFormat>Widescreen</PresentationFormat>
  <Paragraphs>0</Paragraphs>
  <Slides>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8" baseType="lpstr">
      <vt:lpstr>Aptos</vt:lpstr>
      <vt:lpstr>Arial</vt:lpstr>
      <vt:lpstr>Poppins SemiBold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subject/>
  <dc:creator>Alessandro Andreoni</dc:creator>
  <cp:keywords/>
  <dc:description/>
  <cp:lastModifiedBy>Alessandro Andreoni</cp:lastModifiedBy>
  <cp:revision>1</cp:revision>
  <dcterms:created xsi:type="dcterms:W3CDTF">2024-01-18T15:33:21Z</dcterms:created>
  <dcterms:modified xsi:type="dcterms:W3CDTF">2024-08-02T08:25:48Z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0x0101007312E6CF9971F543BBD33C29DF12CCC0</vt:lpwstr>
  </property>
  <property fmtid="{D5CDD505-2E9C-101B-9397-08002B2CF9AE}" pid="3" name="MediaServiceImageTags">
    <vt:lpwstr/>
  </property>
</Properties>
</file>