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7559675" cy="1069181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B0457B-277F-8B41-B0A4-D68D874A828B}" v="3" dt="2024-07-01T08:49:57.2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21" autoAdjust="0"/>
    <p:restoredTop sz="94694"/>
  </p:normalViewPr>
  <p:slideViewPr>
    <p:cSldViewPr snapToGrid="0">
      <p:cViewPr varScale="1">
        <p:scale>
          <a:sx n="75" d="100"/>
          <a:sy n="75" d="100"/>
        </p:scale>
        <p:origin x="33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Andreoni" userId="6644cb4f-78d5-4683-a5c8-a919a3a2e797" providerId="ADAL" clId="{2F1418AB-3DCC-4FF6-B53F-0EBCDA32FD38}"/>
    <pc:docChg chg="undo custSel modSld modMainMaster">
      <pc:chgData name="Alessandro Andreoni" userId="6644cb4f-78d5-4683-a5c8-a919a3a2e797" providerId="ADAL" clId="{2F1418AB-3DCC-4FF6-B53F-0EBCDA32FD38}" dt="2024-06-25T12:56:13.670" v="75" actId="1036"/>
      <pc:docMkLst>
        <pc:docMk/>
      </pc:docMkLst>
      <pc:sldChg chg="addSp delSp modSp mod chgLayout">
        <pc:chgData name="Alessandro Andreoni" userId="6644cb4f-78d5-4683-a5c8-a919a3a2e797" providerId="ADAL" clId="{2F1418AB-3DCC-4FF6-B53F-0EBCDA32FD38}" dt="2024-06-25T12:56:13.670" v="75" actId="1036"/>
        <pc:sldMkLst>
          <pc:docMk/>
          <pc:sldMk cId="3281029035" sldId="256"/>
        </pc:sldMkLst>
        <pc:spChg chg="add mod ord">
          <ac:chgData name="Alessandro Andreoni" userId="6644cb4f-78d5-4683-a5c8-a919a3a2e797" providerId="ADAL" clId="{2F1418AB-3DCC-4FF6-B53F-0EBCDA32FD38}" dt="2024-06-25T12:56:13.670" v="75" actId="1036"/>
          <ac:spMkLst>
            <pc:docMk/>
            <pc:sldMk cId="3281029035" sldId="256"/>
            <ac:spMk id="2" creationId="{7C89DBEE-F233-ED03-1313-0F0ECACBCD5F}"/>
          </ac:spMkLst>
        </pc:spChg>
        <pc:spChg chg="del">
          <ac:chgData name="Alessandro Andreoni" userId="6644cb4f-78d5-4683-a5c8-a919a3a2e797" providerId="ADAL" clId="{2F1418AB-3DCC-4FF6-B53F-0EBCDA32FD38}" dt="2024-06-25T09:00:56.065" v="52" actId="700"/>
          <ac:spMkLst>
            <pc:docMk/>
            <pc:sldMk cId="3281029035" sldId="256"/>
            <ac:spMk id="6" creationId="{F946F9B7-C25A-5607-F03A-BD2F9005434F}"/>
          </ac:spMkLst>
        </pc:spChg>
      </pc:sldChg>
      <pc:sldMasterChg chg="addSp delSp modSp mod modSldLayout">
        <pc:chgData name="Alessandro Andreoni" userId="6644cb4f-78d5-4683-a5c8-a919a3a2e797" providerId="ADAL" clId="{2F1418AB-3DCC-4FF6-B53F-0EBCDA32FD38}" dt="2024-06-25T12:55:56.942" v="73" actId="164"/>
        <pc:sldMasterMkLst>
          <pc:docMk/>
          <pc:sldMasterMk cId="3276908531" sldId="2147483648"/>
        </pc:sldMasterMkLst>
        <pc:picChg chg="del">
          <ac:chgData name="Alessandro Andreoni" userId="6644cb4f-78d5-4683-a5c8-a919a3a2e797" providerId="ADAL" clId="{2F1418AB-3DCC-4FF6-B53F-0EBCDA32FD38}" dt="2024-06-25T12:55:18.982" v="66" actId="478"/>
          <ac:picMkLst>
            <pc:docMk/>
            <pc:sldMasterMk cId="3276908531" sldId="2147483648"/>
            <ac:picMk id="2" creationId="{8D5AE956-83E1-D98E-9A6B-D5397DD9C46D}"/>
          </ac:picMkLst>
        </pc:picChg>
        <pc:picChg chg="add del mod ord modCrop">
          <ac:chgData name="Alessandro Andreoni" userId="6644cb4f-78d5-4683-a5c8-a919a3a2e797" providerId="ADAL" clId="{2F1418AB-3DCC-4FF6-B53F-0EBCDA32FD38}" dt="2024-06-25T08:59:54.267" v="24" actId="21"/>
          <ac:picMkLst>
            <pc:docMk/>
            <pc:sldMasterMk cId="3276908531" sldId="2147483648"/>
            <ac:picMk id="3" creationId="{4D8E5A27-C222-C5D4-8DB3-8F4C18566C3F}"/>
          </ac:picMkLst>
        </pc:picChg>
        <pc:picChg chg="add del mod modCrop">
          <ac:chgData name="Alessandro Andreoni" userId="6644cb4f-78d5-4683-a5c8-a919a3a2e797" providerId="ADAL" clId="{2F1418AB-3DCC-4FF6-B53F-0EBCDA32FD38}" dt="2024-06-25T12:55:18.260" v="65" actId="21"/>
          <ac:picMkLst>
            <pc:docMk/>
            <pc:sldMasterMk cId="3276908531" sldId="2147483648"/>
            <ac:picMk id="3" creationId="{E0C80A4D-4BF2-6BEE-6D92-902D148A5C68}"/>
          </ac:picMkLst>
        </pc:picChg>
        <pc:picChg chg="add del">
          <ac:chgData name="Alessandro Andreoni" userId="6644cb4f-78d5-4683-a5c8-a919a3a2e797" providerId="ADAL" clId="{2F1418AB-3DCC-4FF6-B53F-0EBCDA32FD38}" dt="2024-06-25T08:59:57.981" v="25" actId="478"/>
          <ac:picMkLst>
            <pc:docMk/>
            <pc:sldMasterMk cId="3276908531" sldId="2147483648"/>
            <ac:picMk id="4" creationId="{6B77E17A-7106-0819-5692-F523C9C3F9DC}"/>
          </ac:picMkLst>
        </pc:picChg>
        <pc:picChg chg="add mod">
          <ac:chgData name="Alessandro Andreoni" userId="6644cb4f-78d5-4683-a5c8-a919a3a2e797" providerId="ADAL" clId="{2F1418AB-3DCC-4FF6-B53F-0EBCDA32FD38}" dt="2024-06-25T12:55:19.549" v="67"/>
          <ac:picMkLst>
            <pc:docMk/>
            <pc:sldMasterMk cId="3276908531" sldId="2147483648"/>
            <ac:picMk id="4" creationId="{E0C80A4D-4BF2-6BEE-6D92-902D148A5C68}"/>
          </ac:picMkLst>
        </pc:picChg>
        <pc:picChg chg="add mod modCrop">
          <ac:chgData name="Alessandro Andreoni" userId="6644cb4f-78d5-4683-a5c8-a919a3a2e797" providerId="ADAL" clId="{2F1418AB-3DCC-4FF6-B53F-0EBCDA32FD38}" dt="2024-06-25T12:54:59.347" v="60" actId="18131"/>
          <ac:picMkLst>
            <pc:docMk/>
            <pc:sldMasterMk cId="3276908531" sldId="2147483648"/>
            <ac:picMk id="5" creationId="{4D8E5A27-C222-C5D4-8DB3-8F4C18566C3F}"/>
          </ac:picMkLst>
        </pc:picChg>
        <pc:sldLayoutChg chg="modSp">
          <pc:chgData name="Alessandro Andreoni" userId="6644cb4f-78d5-4683-a5c8-a919a3a2e797" providerId="ADAL" clId="{2F1418AB-3DCC-4FF6-B53F-0EBCDA32FD38}" dt="2024-06-25T09:00:20.405" v="32" actId="20577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2F1418AB-3DCC-4FF6-B53F-0EBCDA32FD38}" dt="2024-06-25T09:00:20.405" v="32" actId="20577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</pc:sldLayoutChg>
        <pc:sldLayoutChg chg="modSp">
          <pc:chgData name="Alessandro Andreoni" userId="6644cb4f-78d5-4683-a5c8-a919a3a2e797" providerId="ADAL" clId="{2F1418AB-3DCC-4FF6-B53F-0EBCDA32FD38}" dt="2024-06-25T09:00:37.413" v="43" actId="20577"/>
          <pc:sldLayoutMkLst>
            <pc:docMk/>
            <pc:sldMasterMk cId="3276908531" sldId="2147483648"/>
            <pc:sldLayoutMk cId="2170828898" sldId="2147483650"/>
          </pc:sldLayoutMkLst>
          <pc:spChg chg="mod">
            <ac:chgData name="Alessandro Andreoni" userId="6644cb4f-78d5-4683-a5c8-a919a3a2e797" providerId="ADAL" clId="{2F1418AB-3DCC-4FF6-B53F-0EBCDA32FD38}" dt="2024-06-25T09:00:37.413" v="43" actId="20577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</pc:sldLayoutChg>
        <pc:sldLayoutChg chg="modSp mod">
          <pc:chgData name="Alessandro Andreoni" userId="6644cb4f-78d5-4683-a5c8-a919a3a2e797" providerId="ADAL" clId="{2F1418AB-3DCC-4FF6-B53F-0EBCDA32FD38}" dt="2024-06-25T12:55:36.950" v="69" actId="1076"/>
          <pc:sldLayoutMkLst>
            <pc:docMk/>
            <pc:sldMasterMk cId="3276908531" sldId="2147483648"/>
            <pc:sldLayoutMk cId="292128489" sldId="2147483651"/>
          </pc:sldLayoutMkLst>
          <pc:spChg chg="mod">
            <ac:chgData name="Alessandro Andreoni" userId="6644cb4f-78d5-4683-a5c8-a919a3a2e797" providerId="ADAL" clId="{2F1418AB-3DCC-4FF6-B53F-0EBCDA32FD38}" dt="2024-06-25T09:00:42.064" v="47" actId="20577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picChg chg="mod">
            <ac:chgData name="Alessandro Andreoni" userId="6644cb4f-78d5-4683-a5c8-a919a3a2e797" providerId="ADAL" clId="{2F1418AB-3DCC-4FF6-B53F-0EBCDA32FD38}" dt="2024-06-25T12:55:36.950" v="69" actId="1076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">
            <ac:chgData name="Alessandro Andreoni" userId="6644cb4f-78d5-4683-a5c8-a919a3a2e797" providerId="ADAL" clId="{2F1418AB-3DCC-4FF6-B53F-0EBCDA32FD38}" dt="2024-06-25T12:55:33.855" v="68" actId="1076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</pc:sldLayoutChg>
        <pc:sldLayoutChg chg="addSp modSp mod">
          <pc:chgData name="Alessandro Andreoni" userId="6644cb4f-78d5-4683-a5c8-a919a3a2e797" providerId="ADAL" clId="{2F1418AB-3DCC-4FF6-B53F-0EBCDA32FD38}" dt="2024-06-25T12:55:56.942" v="73" actId="164"/>
          <pc:sldLayoutMkLst>
            <pc:docMk/>
            <pc:sldMasterMk cId="3276908531" sldId="2147483648"/>
            <pc:sldLayoutMk cId="3338693992" sldId="2147483652"/>
          </pc:sldLayoutMkLst>
          <pc:spChg chg="mod">
            <ac:chgData name="Alessandro Andreoni" userId="6644cb4f-78d5-4683-a5c8-a919a3a2e797" providerId="ADAL" clId="{2F1418AB-3DCC-4FF6-B53F-0EBCDA32FD38}" dt="2024-06-25T09:00:46.641" v="51" actId="20577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grpChg chg="add mod">
            <ac:chgData name="Alessandro Andreoni" userId="6644cb4f-78d5-4683-a5c8-a919a3a2e797" providerId="ADAL" clId="{2F1418AB-3DCC-4FF6-B53F-0EBCDA32FD38}" dt="2024-06-25T12:55:56.942" v="73" actId="164"/>
            <ac:grpSpMkLst>
              <pc:docMk/>
              <pc:sldMasterMk cId="3276908531" sldId="2147483648"/>
              <pc:sldLayoutMk cId="3338693992" sldId="2147483652"/>
              <ac:grpSpMk id="5" creationId="{4B7B51E2-4124-03AB-8757-55FE29642BD0}"/>
            </ac:grpSpMkLst>
          </pc:grp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">
            <ac:chgData name="Alessandro Andreoni" userId="6644cb4f-78d5-4683-a5c8-a919a3a2e797" providerId="ADAL" clId="{2F1418AB-3DCC-4FF6-B53F-0EBCDA32FD38}" dt="2024-06-25T12:55:56.942" v="73" actId="164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</pc:docChg>
  </pc:docChgLst>
  <pc:docChgLst>
    <pc:chgData name="Alessandro Andreoni" userId="6644cb4f-78d5-4683-a5c8-a919a3a2e797" providerId="ADAL" clId="{122251AA-6F8F-465B-8225-4BE261D4E53C}"/>
    <pc:docChg chg="undo custSel modSld modMainMaster">
      <pc:chgData name="Alessandro Andreoni" userId="6644cb4f-78d5-4683-a5c8-a919a3a2e797" providerId="ADAL" clId="{122251AA-6F8F-465B-8225-4BE261D4E53C}" dt="2024-01-24T09:26:15.330" v="437" actId="1037"/>
      <pc:docMkLst>
        <pc:docMk/>
      </pc:docMkLst>
      <pc:sldChg chg="addSp delSp modSp mod">
        <pc:chgData name="Alessandro Andreoni" userId="6644cb4f-78d5-4683-a5c8-a919a3a2e797" providerId="ADAL" clId="{122251AA-6F8F-465B-8225-4BE261D4E53C}" dt="2024-01-24T09:26:15.330" v="437" actId="1037"/>
        <pc:sldMkLst>
          <pc:docMk/>
          <pc:sldMk cId="3281029035" sldId="256"/>
        </pc:sldMkLst>
        <pc:spChg chg="add del mod">
          <ac:chgData name="Alessandro Andreoni" userId="6644cb4f-78d5-4683-a5c8-a919a3a2e797" providerId="ADAL" clId="{122251AA-6F8F-465B-8225-4BE261D4E53C}" dt="2024-01-23T11:36:16.208" v="325" actId="21"/>
          <ac:spMkLst>
            <pc:docMk/>
            <pc:sldMk cId="3281029035" sldId="256"/>
            <ac:spMk id="2" creationId="{4674FE40-A018-68F0-7022-4FBDD854F08F}"/>
          </ac:spMkLst>
        </pc:spChg>
        <pc:spChg chg="mod">
          <ac:chgData name="Alessandro Andreoni" userId="6644cb4f-78d5-4683-a5c8-a919a3a2e797" providerId="ADAL" clId="{122251AA-6F8F-465B-8225-4BE261D4E53C}" dt="2024-01-24T09:26:15.330" v="437" actId="1037"/>
          <ac:spMkLst>
            <pc:docMk/>
            <pc:sldMk cId="3281029035" sldId="256"/>
            <ac:spMk id="6" creationId="{F946F9B7-C25A-5607-F03A-BD2F9005434F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8:56.599" v="293" actId="700"/>
        <pc:sldMkLst>
          <pc:docMk/>
          <pc:sldMk cId="532129665" sldId="257"/>
        </pc:sldMkLst>
        <pc:spChg chg="del">
          <ac:chgData name="Alessandro Andreoni" userId="6644cb4f-78d5-4683-a5c8-a919a3a2e797" providerId="ADAL" clId="{122251AA-6F8F-465B-8225-4BE261D4E53C}" dt="2024-01-23T08:18:56.599" v="293" actId="700"/>
          <ac:spMkLst>
            <pc:docMk/>
            <pc:sldMk cId="532129665" sldId="257"/>
            <ac:spMk id="2" creationId="{48397708-AC41-B04B-25AE-D2DE3AF594F2}"/>
          </ac:spMkLst>
        </pc:spChg>
        <pc:spChg chg="add mod ord">
          <ac:chgData name="Alessandro Andreoni" userId="6644cb4f-78d5-4683-a5c8-a919a3a2e797" providerId="ADAL" clId="{122251AA-6F8F-465B-8225-4BE261D4E53C}" dt="2024-01-23T08:18:56.599" v="293" actId="700"/>
          <ac:spMkLst>
            <pc:docMk/>
            <pc:sldMk cId="532129665" sldId="257"/>
            <ac:spMk id="3" creationId="{623C0911-0870-03BD-1A72-B12F549279ED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9:01.753" v="294" actId="700"/>
        <pc:sldMkLst>
          <pc:docMk/>
          <pc:sldMk cId="4200116911" sldId="258"/>
        </pc:sldMkLst>
        <pc:spChg chg="del">
          <ac:chgData name="Alessandro Andreoni" userId="6644cb4f-78d5-4683-a5c8-a919a3a2e797" providerId="ADAL" clId="{122251AA-6F8F-465B-8225-4BE261D4E53C}" dt="2024-01-23T08:19:01.753" v="294" actId="700"/>
          <ac:spMkLst>
            <pc:docMk/>
            <pc:sldMk cId="4200116911" sldId="258"/>
            <ac:spMk id="2" creationId="{74960B0B-49BB-4CF2-0375-56DAB736441E}"/>
          </ac:spMkLst>
        </pc:spChg>
        <pc:spChg chg="add mod ord">
          <ac:chgData name="Alessandro Andreoni" userId="6644cb4f-78d5-4683-a5c8-a919a3a2e797" providerId="ADAL" clId="{122251AA-6F8F-465B-8225-4BE261D4E53C}" dt="2024-01-23T08:19:01.753" v="294" actId="700"/>
          <ac:spMkLst>
            <pc:docMk/>
            <pc:sldMk cId="4200116911" sldId="258"/>
            <ac:spMk id="3" creationId="{6A6148E0-B458-4DF9-6DFE-32F07193BAFC}"/>
          </ac:spMkLst>
        </pc:spChg>
      </pc:sldChg>
      <pc:sldChg chg="addSp delSp modSp mod chgLayout">
        <pc:chgData name="Alessandro Andreoni" userId="6644cb4f-78d5-4683-a5c8-a919a3a2e797" providerId="ADAL" clId="{122251AA-6F8F-465B-8225-4BE261D4E53C}" dt="2024-01-23T08:19:05.083" v="295" actId="700"/>
        <pc:sldMkLst>
          <pc:docMk/>
          <pc:sldMk cId="2073129344" sldId="259"/>
        </pc:sldMkLst>
        <pc:spChg chg="del">
          <ac:chgData name="Alessandro Andreoni" userId="6644cb4f-78d5-4683-a5c8-a919a3a2e797" providerId="ADAL" clId="{122251AA-6F8F-465B-8225-4BE261D4E53C}" dt="2024-01-23T08:19:05.083" v="295" actId="700"/>
          <ac:spMkLst>
            <pc:docMk/>
            <pc:sldMk cId="2073129344" sldId="259"/>
            <ac:spMk id="2" creationId="{735B11CC-BCAB-1C63-77F5-4512EAB837AD}"/>
          </ac:spMkLst>
        </pc:spChg>
        <pc:spChg chg="add mod ord">
          <ac:chgData name="Alessandro Andreoni" userId="6644cb4f-78d5-4683-a5c8-a919a3a2e797" providerId="ADAL" clId="{122251AA-6F8F-465B-8225-4BE261D4E53C}" dt="2024-01-23T08:19:05.083" v="295" actId="700"/>
          <ac:spMkLst>
            <pc:docMk/>
            <pc:sldMk cId="2073129344" sldId="259"/>
            <ac:spMk id="3" creationId="{017375DE-CF53-120C-89D6-435FC7C85C98}"/>
          </ac:spMkLst>
        </pc:spChg>
      </pc:sldChg>
      <pc:sldMasterChg chg="addSp delSp modSp mod modSldLayout">
        <pc:chgData name="Alessandro Andreoni" userId="6644cb4f-78d5-4683-a5c8-a919a3a2e797" providerId="ADAL" clId="{122251AA-6F8F-465B-8225-4BE261D4E53C}" dt="2024-01-24T09:26:07.979" v="435"/>
        <pc:sldMasterMkLst>
          <pc:docMk/>
          <pc:sldMasterMk cId="3276908531" sldId="2147483648"/>
        </pc:sldMasterMkLst>
        <pc:spChg chg="add del mod">
          <ac:chgData name="Alessandro Andreoni" userId="6644cb4f-78d5-4683-a5c8-a919a3a2e797" providerId="ADAL" clId="{122251AA-6F8F-465B-8225-4BE261D4E53C}" dt="2024-01-24T09:11:48.852" v="385" actId="478"/>
          <ac:spMkLst>
            <pc:docMk/>
            <pc:sldMasterMk cId="3276908531" sldId="2147483648"/>
            <ac:spMk id="3" creationId="{6746983F-6B2C-4441-CF9D-BC865428BDA7}"/>
          </ac:spMkLst>
        </pc:spChg>
        <pc:spChg chg="add del mod">
          <ac:chgData name="Alessandro Andreoni" userId="6644cb4f-78d5-4683-a5c8-a919a3a2e797" providerId="ADAL" clId="{122251AA-6F8F-465B-8225-4BE261D4E53C}" dt="2024-01-24T09:07:25.945" v="383"/>
          <ac:spMkLst>
            <pc:docMk/>
            <pc:sldMasterMk cId="3276908531" sldId="2147483648"/>
            <ac:spMk id="4" creationId="{19414992-568C-91FE-15FF-345BD50F2B5E}"/>
          </ac:spMkLst>
        </pc:spChg>
        <pc:grpChg chg="add del mod">
          <ac:chgData name="Alessandro Andreoni" userId="6644cb4f-78d5-4683-a5c8-a919a3a2e797" providerId="ADAL" clId="{122251AA-6F8F-465B-8225-4BE261D4E53C}" dt="2024-01-24T09:25:09.873" v="414" actId="478"/>
          <ac:grpSpMkLst>
            <pc:docMk/>
            <pc:sldMasterMk cId="3276908531" sldId="2147483648"/>
            <ac:grpSpMk id="8" creationId="{D9F643AE-7536-D23B-F239-DCE07A1007F1}"/>
          </ac:grpSpMkLst>
        </pc:grpChg>
        <pc:picChg chg="add mod modCrop">
          <ac:chgData name="Alessandro Andreoni" userId="6644cb4f-78d5-4683-a5c8-a919a3a2e797" providerId="ADAL" clId="{122251AA-6F8F-465B-8225-4BE261D4E53C}" dt="2024-01-23T08:02:41.224" v="38" actId="732"/>
          <ac:picMkLst>
            <pc:docMk/>
            <pc:sldMasterMk cId="3276908531" sldId="2147483648"/>
            <ac:picMk id="2" creationId="{8D5AE956-83E1-D98E-9A6B-D5397DD9C46D}"/>
          </ac:picMkLst>
        </pc:picChg>
        <pc:picChg chg="add del mod">
          <ac:chgData name="Alessandro Andreoni" userId="6644cb4f-78d5-4683-a5c8-a919a3a2e797" providerId="ADAL" clId="{122251AA-6F8F-465B-8225-4BE261D4E53C}" dt="2024-01-24T09:26:06.107" v="433" actId="21"/>
          <ac:picMkLst>
            <pc:docMk/>
            <pc:sldMasterMk cId="3276908531" sldId="2147483648"/>
            <ac:picMk id="3" creationId="{8A8EB4FA-BC97-2F9F-984B-E6228C06D77B}"/>
          </ac:picMkLst>
        </pc:picChg>
        <pc:picChg chg="add mod">
          <ac:chgData name="Alessandro Andreoni" userId="6644cb4f-78d5-4683-a5c8-a919a3a2e797" providerId="ADAL" clId="{122251AA-6F8F-465B-8225-4BE261D4E53C}" dt="2024-01-24T09:26:07.979" v="435"/>
          <ac:picMkLst>
            <pc:docMk/>
            <pc:sldMasterMk cId="3276908531" sldId="2147483648"/>
            <ac:picMk id="4" creationId="{6B77E17A-7106-0819-5692-F523C9C3F9DC}"/>
          </ac:picMkLst>
        </pc:picChg>
        <pc:picChg chg="add del mod topLvl">
          <ac:chgData name="Alessandro Andreoni" userId="6644cb4f-78d5-4683-a5c8-a919a3a2e797" providerId="ADAL" clId="{122251AA-6F8F-465B-8225-4BE261D4E53C}" dt="2024-01-24T09:26:07.039" v="434" actId="478"/>
          <ac:picMkLst>
            <pc:docMk/>
            <pc:sldMasterMk cId="3276908531" sldId="2147483648"/>
            <ac:picMk id="5" creationId="{6A74842C-9DC1-C98C-C82C-AA8526BF9EE2}"/>
          </ac:picMkLst>
        </pc:picChg>
        <pc:picChg chg="add del mod topLvl modCrop">
          <ac:chgData name="Alessandro Andreoni" userId="6644cb4f-78d5-4683-a5c8-a919a3a2e797" providerId="ADAL" clId="{122251AA-6F8F-465B-8225-4BE261D4E53C}" dt="2024-01-24T09:25:09.873" v="414" actId="478"/>
          <ac:picMkLst>
            <pc:docMk/>
            <pc:sldMasterMk cId="3276908531" sldId="2147483648"/>
            <ac:picMk id="7" creationId="{E767BA0D-7FFF-CFB1-DCC3-9BC9C9D03C97}"/>
          </ac:picMkLst>
        </pc:picChg>
        <pc:picChg chg="del mod modCrop">
          <ac:chgData name="Alessandro Andreoni" userId="6644cb4f-78d5-4683-a5c8-a919a3a2e797" providerId="ADAL" clId="{122251AA-6F8F-465B-8225-4BE261D4E53C}" dt="2024-01-24T09:07:25.945" v="383"/>
          <ac:picMkLst>
            <pc:docMk/>
            <pc:sldMasterMk cId="3276908531" sldId="2147483648"/>
            <ac:picMk id="15" creationId="{76BF7B2A-3C27-C33F-2403-74982585F30B}"/>
          </ac:picMkLst>
        </pc:picChg>
        <pc:picChg chg="del mod">
          <ac:chgData name="Alessandro Andreoni" userId="6644cb4f-78d5-4683-a5c8-a919a3a2e797" providerId="ADAL" clId="{122251AA-6F8F-465B-8225-4BE261D4E53C}" dt="2024-01-23T08:02:29.270" v="36" actId="478"/>
          <ac:picMkLst>
            <pc:docMk/>
            <pc:sldMasterMk cId="3276908531" sldId="2147483648"/>
            <ac:picMk id="16" creationId="{174766A0-D5AB-0D94-ED33-2F40C29456AA}"/>
          </ac:picMkLst>
        </pc:picChg>
        <pc:sldLayoutChg chg="addSp delSp modSp mod">
          <pc:chgData name="Alessandro Andreoni" userId="6644cb4f-78d5-4683-a5c8-a919a3a2e797" providerId="ADAL" clId="{122251AA-6F8F-465B-8225-4BE261D4E53C}" dt="2024-01-23T08:32:05.907" v="320" actId="21"/>
          <pc:sldLayoutMkLst>
            <pc:docMk/>
            <pc:sldMasterMk cId="3276908531" sldId="2147483648"/>
            <pc:sldLayoutMk cId="390966312" sldId="2147483649"/>
          </pc:sldLayoutMkLst>
          <pc:spChg chg="add del mod">
            <ac:chgData name="Alessandro Andreoni" userId="6644cb4f-78d5-4683-a5c8-a919a3a2e797" providerId="ADAL" clId="{122251AA-6F8F-465B-8225-4BE261D4E53C}" dt="2024-01-23T08:32:05.907" v="320" actId="21"/>
            <ac:spMkLst>
              <pc:docMk/>
              <pc:sldMasterMk cId="3276908531" sldId="2147483648"/>
              <pc:sldLayoutMk cId="390966312" sldId="2147483649"/>
              <ac:spMk id="2" creationId="{03E39A1B-CF52-7141-8BBE-3D93BC69DF38}"/>
            </ac:spMkLst>
          </pc:spChg>
          <pc:spChg chg="mod">
            <ac:chgData name="Alessandro Andreoni" userId="6644cb4f-78d5-4683-a5c8-a919a3a2e797" providerId="ADAL" clId="{122251AA-6F8F-465B-8225-4BE261D4E53C}" dt="2024-01-23T08:08:05.076" v="127" actId="14100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 ord">
            <ac:chgData name="Alessandro Andreoni" userId="6644cb4f-78d5-4683-a5c8-a919a3a2e797" providerId="ADAL" clId="{122251AA-6F8F-465B-8225-4BE261D4E53C}" dt="2024-01-23T08:08:11.981" v="128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 ord">
            <ac:chgData name="Alessandro Andreoni" userId="6644cb4f-78d5-4683-a5c8-a919a3a2e797" providerId="ADAL" clId="{122251AA-6F8F-465B-8225-4BE261D4E53C}" dt="2024-01-23T08:04:42.034" v="96" actId="1038"/>
            <ac:picMkLst>
              <pc:docMk/>
              <pc:sldMasterMk cId="3276908531" sldId="2147483648"/>
              <pc:sldLayoutMk cId="390966312" sldId="2147483649"/>
              <ac:picMk id="11" creationId="{F77ED971-0E4D-72AC-4654-9A67A440C41A}"/>
            </ac:picMkLst>
          </pc:picChg>
          <pc:picChg chg="mod">
            <ac:chgData name="Alessandro Andreoni" userId="6644cb4f-78d5-4683-a5c8-a919a3a2e797" providerId="ADAL" clId="{122251AA-6F8F-465B-8225-4BE261D4E53C}" dt="2024-01-23T08:04:16.956" v="60" actId="1076"/>
            <ac:picMkLst>
              <pc:docMk/>
              <pc:sldMasterMk cId="3276908531" sldId="2147483648"/>
              <pc:sldLayoutMk cId="390966312" sldId="2147483649"/>
              <ac:picMk id="12" creationId="{B1ED66B4-EE70-D078-C1D3-29A5D4DCDDE4}"/>
            </ac:picMkLst>
          </pc:picChg>
          <pc:picChg chg="mod ord modCrop">
            <ac:chgData name="Alessandro Andreoni" userId="6644cb4f-78d5-4683-a5c8-a919a3a2e797" providerId="ADAL" clId="{122251AA-6F8F-465B-8225-4BE261D4E53C}" dt="2024-01-23T08:12:41.950" v="163" actId="732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  <pc:picChg chg="mod">
            <ac:chgData name="Alessandro Andreoni" userId="6644cb4f-78d5-4683-a5c8-a919a3a2e797" providerId="ADAL" clId="{122251AA-6F8F-465B-8225-4BE261D4E53C}" dt="2024-01-23T08:03:50.890" v="50" actId="1076"/>
            <ac:picMkLst>
              <pc:docMk/>
              <pc:sldMasterMk cId="3276908531" sldId="2147483648"/>
              <pc:sldLayoutMk cId="390966312" sldId="2147483649"/>
              <ac:picMk id="14" creationId="{1AD222CF-A279-E74F-BF80-124E643D7A39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3:21.051" v="169" actId="14100"/>
          <pc:sldLayoutMkLst>
            <pc:docMk/>
            <pc:sldMasterMk cId="3276908531" sldId="2147483648"/>
            <pc:sldLayoutMk cId="2170828898" sldId="2147483650"/>
          </pc:sldLayoutMkLst>
          <pc:spChg chg="del mod">
            <ac:chgData name="Alessandro Andreoni" userId="6644cb4f-78d5-4683-a5c8-a919a3a2e797" providerId="ADAL" clId="{122251AA-6F8F-465B-8225-4BE261D4E53C}" dt="2024-01-23T08:08:21.096" v="129" actId="47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spChg chg="add mod">
            <ac:chgData name="Alessandro Andreoni" userId="6644cb4f-78d5-4683-a5c8-a919a3a2e797" providerId="ADAL" clId="{122251AA-6F8F-465B-8225-4BE261D4E53C}" dt="2024-01-23T08:08:38.489" v="132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  <pc:grpChg chg="del mod">
            <ac:chgData name="Alessandro Andreoni" userId="6644cb4f-78d5-4683-a5c8-a919a3a2e797" providerId="ADAL" clId="{122251AA-6F8F-465B-8225-4BE261D4E53C}" dt="2024-01-23T08:09:39.506" v="136" actId="165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  <pc:grpChg chg="add mod">
            <ac:chgData name="Alessandro Andreoni" userId="6644cb4f-78d5-4683-a5c8-a919a3a2e797" providerId="ADAL" clId="{122251AA-6F8F-465B-8225-4BE261D4E53C}" dt="2024-01-23T08:13:03.864" v="167" actId="14100"/>
            <ac:grpSpMkLst>
              <pc:docMk/>
              <pc:sldMasterMk cId="3276908531" sldId="2147483648"/>
              <pc:sldLayoutMk cId="2170828898" sldId="2147483650"/>
              <ac:grpSpMk id="9" creationId="{AA755562-223F-4B50-A6C8-075F4B8F1511}"/>
            </ac:grpSpMkLst>
          </pc:grp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2" creationId="{B4128A16-9402-DF17-63C2-824B82D1032F}"/>
            </ac:picMkLst>
          </pc:pic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3" creationId="{FA8D2B24-C9CC-DFB4-4F0E-6528B7926157}"/>
            </ac:picMkLst>
          </pc:picChg>
          <pc:picChg chg="mod topLvl modCrop">
            <ac:chgData name="Alessandro Andreoni" userId="6644cb4f-78d5-4683-a5c8-a919a3a2e797" providerId="ADAL" clId="{122251AA-6F8F-465B-8225-4BE261D4E53C}" dt="2024-01-23T08:13:21.051" v="169" actId="14100"/>
            <ac:picMkLst>
              <pc:docMk/>
              <pc:sldMasterMk cId="3276908531" sldId="2147483648"/>
              <pc:sldLayoutMk cId="2170828898" sldId="2147483650"/>
              <ac:picMk id="4" creationId="{AD73B32D-CEFA-5878-3AA4-94701B222EB8}"/>
            </ac:picMkLst>
          </pc:picChg>
          <pc:picChg chg="mod topLvl">
            <ac:chgData name="Alessandro Andreoni" userId="6644cb4f-78d5-4683-a5c8-a919a3a2e797" providerId="ADAL" clId="{122251AA-6F8F-465B-8225-4BE261D4E53C}" dt="2024-01-23T08:12:26.259" v="160" actId="164"/>
            <ac:picMkLst>
              <pc:docMk/>
              <pc:sldMasterMk cId="3276908531" sldId="2147483648"/>
              <pc:sldLayoutMk cId="2170828898" sldId="2147483650"/>
              <ac:picMk id="5" creationId="{D76DF83D-B872-97D9-AA2C-ACCBC843877E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5:23.312" v="211" actId="164"/>
          <pc:sldLayoutMkLst>
            <pc:docMk/>
            <pc:sldMasterMk cId="3276908531" sldId="2147483648"/>
            <pc:sldLayoutMk cId="292128489" sldId="2147483651"/>
          </pc:sldLayoutMkLst>
          <pc:spChg chg="add mod">
            <ac:chgData name="Alessandro Andreoni" userId="6644cb4f-78d5-4683-a5c8-a919a3a2e797" providerId="ADAL" clId="{122251AA-6F8F-465B-8225-4BE261D4E53C}" dt="2024-01-23T08:08:41.707" v="133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spChg chg="del mod">
            <ac:chgData name="Alessandro Andreoni" userId="6644cb4f-78d5-4683-a5c8-a919a3a2e797" providerId="ADAL" clId="{122251AA-6F8F-465B-8225-4BE261D4E53C}" dt="2024-01-23T08:08:25.109" v="130" actId="47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grpChg chg="add mod">
            <ac:chgData name="Alessandro Andreoni" userId="6644cb4f-78d5-4683-a5c8-a919a3a2e797" providerId="ADAL" clId="{122251AA-6F8F-465B-8225-4BE261D4E53C}" dt="2024-01-23T08:15:23.312" v="211" actId="164"/>
            <ac:grpSpMkLst>
              <pc:docMk/>
              <pc:sldMasterMk cId="3276908531" sldId="2147483648"/>
              <pc:sldLayoutMk cId="292128489" sldId="2147483651"/>
              <ac:grpSpMk id="5" creationId="{75BD0888-FDC8-5313-E8C9-92F4937726BF}"/>
            </ac:grpSpMkLst>
          </pc:grpChg>
          <pc:grpChg chg="del mod">
            <ac:chgData name="Alessandro Andreoni" userId="6644cb4f-78d5-4683-a5c8-a919a3a2e797" providerId="ADAL" clId="{122251AA-6F8F-465B-8225-4BE261D4E53C}" dt="2024-01-23T08:13:32.556" v="170" actId="165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  <pc:picChg chg="mod topLvl modCrop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6" creationId="{597231C0-B46E-47BF-AA50-BECDA6C52687}"/>
            </ac:picMkLst>
          </pc:picChg>
          <pc:picChg chg="mod topLvl">
            <ac:chgData name="Alessandro Andreoni" userId="6644cb4f-78d5-4683-a5c8-a919a3a2e797" providerId="ADAL" clId="{122251AA-6F8F-465B-8225-4BE261D4E53C}" dt="2024-01-23T08:15:23.312" v="211" actId="164"/>
            <ac:picMkLst>
              <pc:docMk/>
              <pc:sldMasterMk cId="3276908531" sldId="2147483648"/>
              <pc:sldLayoutMk cId="292128489" sldId="2147483651"/>
              <ac:picMk id="7" creationId="{95122850-5FB4-F7C2-BAF8-F14FC8C0733A}"/>
            </ac:picMkLst>
          </pc:picChg>
        </pc:sldLayoutChg>
        <pc:sldLayoutChg chg="addSp delSp modSp mod">
          <pc:chgData name="Alessandro Andreoni" userId="6644cb4f-78d5-4683-a5c8-a919a3a2e797" providerId="ADAL" clId="{122251AA-6F8F-465B-8225-4BE261D4E53C}" dt="2024-01-23T08:18:12.884" v="292" actId="14100"/>
          <pc:sldLayoutMkLst>
            <pc:docMk/>
            <pc:sldMasterMk cId="3276908531" sldId="2147483648"/>
            <pc:sldLayoutMk cId="3338693992" sldId="2147483652"/>
          </pc:sldLayoutMkLst>
          <pc:spChg chg="add mod">
            <ac:chgData name="Alessandro Andreoni" userId="6644cb4f-78d5-4683-a5c8-a919a3a2e797" providerId="ADAL" clId="{122251AA-6F8F-465B-8225-4BE261D4E53C}" dt="2024-01-23T08:08:44.182" v="134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spChg chg="del mod">
            <ac:chgData name="Alessandro Andreoni" userId="6644cb4f-78d5-4683-a5c8-a919a3a2e797" providerId="ADAL" clId="{122251AA-6F8F-465B-8225-4BE261D4E53C}" dt="2024-01-23T08:08:28.626" v="131" actId="47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del mod">
            <ac:chgData name="Alessandro Andreoni" userId="6644cb4f-78d5-4683-a5c8-a919a3a2e797" providerId="ADAL" clId="{122251AA-6F8F-465B-8225-4BE261D4E53C}" dt="2024-01-23T08:16:03.128" v="212" actId="165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  <pc:picChg chg="mod ord topLvl">
            <ac:chgData name="Alessandro Andreoni" userId="6644cb4f-78d5-4683-a5c8-a919a3a2e797" providerId="ADAL" clId="{122251AA-6F8F-465B-8225-4BE261D4E53C}" dt="2024-01-23T08:18:12.884" v="292" actId="14100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 ord topLvl">
            <ac:chgData name="Alessandro Andreoni" userId="6644cb4f-78d5-4683-a5c8-a919a3a2e797" providerId="ADAL" clId="{122251AA-6F8F-465B-8225-4BE261D4E53C}" dt="2024-01-23T08:17:16.195" v="229" actId="167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 ord topLvl">
            <ac:chgData name="Alessandro Andreoni" userId="6644cb4f-78d5-4683-a5c8-a919a3a2e797" providerId="ADAL" clId="{122251AA-6F8F-465B-8225-4BE261D4E53C}" dt="2024-01-23T08:18:04.685" v="291" actId="1037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 ord topLvl modCrop">
            <ac:chgData name="Alessandro Andreoni" userId="6644cb4f-78d5-4683-a5c8-a919a3a2e797" providerId="ADAL" clId="{122251AA-6F8F-465B-8225-4BE261D4E53C}" dt="2024-01-23T08:16:56.498" v="225" actId="167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</pc:docChg>
  </pc:docChgLst>
  <pc:docChgLst>
    <pc:chgData name="Alessandro Andreoni" userId="6644cb4f-78d5-4683-a5c8-a919a3a2e797" providerId="ADAL" clId="{5EB0457B-277F-8B41-B0A4-D68D874A828B}"/>
    <pc:docChg chg="custSel modSld modMainMaster">
      <pc:chgData name="Alessandro Andreoni" userId="6644cb4f-78d5-4683-a5c8-a919a3a2e797" providerId="ADAL" clId="{5EB0457B-277F-8B41-B0A4-D68D874A828B}" dt="2024-07-01T08:50:35.680" v="12" actId="1036"/>
      <pc:docMkLst>
        <pc:docMk/>
      </pc:docMkLst>
      <pc:sldChg chg="addSp delSp modSp mod chgLayout">
        <pc:chgData name="Alessandro Andreoni" userId="6644cb4f-78d5-4683-a5c8-a919a3a2e797" providerId="ADAL" clId="{5EB0457B-277F-8B41-B0A4-D68D874A828B}" dt="2024-07-01T08:50:35.680" v="12" actId="1036"/>
        <pc:sldMkLst>
          <pc:docMk/>
          <pc:sldMk cId="3281029035" sldId="256"/>
        </pc:sldMkLst>
        <pc:spChg chg="del">
          <ac:chgData name="Alessandro Andreoni" userId="6644cb4f-78d5-4683-a5c8-a919a3a2e797" providerId="ADAL" clId="{5EB0457B-277F-8B41-B0A4-D68D874A828B}" dt="2024-07-01T08:50:06.844" v="7" actId="700"/>
          <ac:spMkLst>
            <pc:docMk/>
            <pc:sldMk cId="3281029035" sldId="256"/>
            <ac:spMk id="2" creationId="{7C89DBEE-F233-ED03-1313-0F0ECACBCD5F}"/>
          </ac:spMkLst>
        </pc:spChg>
        <pc:spChg chg="add mod ord">
          <ac:chgData name="Alessandro Andreoni" userId="6644cb4f-78d5-4683-a5c8-a919a3a2e797" providerId="ADAL" clId="{5EB0457B-277F-8B41-B0A4-D68D874A828B}" dt="2024-07-01T08:50:35.680" v="12" actId="1036"/>
          <ac:spMkLst>
            <pc:docMk/>
            <pc:sldMk cId="3281029035" sldId="256"/>
            <ac:spMk id="3" creationId="{9D41F585-9DFD-AF41-2C89-627C352A437E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14.423" v="8" actId="700"/>
        <pc:sldMkLst>
          <pc:docMk/>
          <pc:sldMk cId="532129665" sldId="257"/>
        </pc:sldMkLst>
        <pc:spChg chg="add mod ord">
          <ac:chgData name="Alessandro Andreoni" userId="6644cb4f-78d5-4683-a5c8-a919a3a2e797" providerId="ADAL" clId="{5EB0457B-277F-8B41-B0A4-D68D874A828B}" dt="2024-07-01T08:50:14.423" v="8" actId="700"/>
          <ac:spMkLst>
            <pc:docMk/>
            <pc:sldMk cId="532129665" sldId="257"/>
            <ac:spMk id="2" creationId="{569510CE-A73B-13F3-BE58-FD2A9F593E73}"/>
          </ac:spMkLst>
        </pc:spChg>
        <pc:spChg chg="del">
          <ac:chgData name="Alessandro Andreoni" userId="6644cb4f-78d5-4683-a5c8-a919a3a2e797" providerId="ADAL" clId="{5EB0457B-277F-8B41-B0A4-D68D874A828B}" dt="2024-07-01T08:50:14.423" v="8" actId="700"/>
          <ac:spMkLst>
            <pc:docMk/>
            <pc:sldMk cId="532129665" sldId="257"/>
            <ac:spMk id="3" creationId="{623C0911-0870-03BD-1A72-B12F549279ED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18.269" v="9" actId="700"/>
        <pc:sldMkLst>
          <pc:docMk/>
          <pc:sldMk cId="4200116911" sldId="258"/>
        </pc:sldMkLst>
        <pc:spChg chg="add mod ord">
          <ac:chgData name="Alessandro Andreoni" userId="6644cb4f-78d5-4683-a5c8-a919a3a2e797" providerId="ADAL" clId="{5EB0457B-277F-8B41-B0A4-D68D874A828B}" dt="2024-07-01T08:50:18.269" v="9" actId="700"/>
          <ac:spMkLst>
            <pc:docMk/>
            <pc:sldMk cId="4200116911" sldId="258"/>
            <ac:spMk id="2" creationId="{578E42ED-FE36-9912-EC5A-EEBCD68CABCE}"/>
          </ac:spMkLst>
        </pc:spChg>
        <pc:spChg chg="del">
          <ac:chgData name="Alessandro Andreoni" userId="6644cb4f-78d5-4683-a5c8-a919a3a2e797" providerId="ADAL" clId="{5EB0457B-277F-8B41-B0A4-D68D874A828B}" dt="2024-07-01T08:50:18.269" v="9" actId="700"/>
          <ac:spMkLst>
            <pc:docMk/>
            <pc:sldMk cId="4200116911" sldId="258"/>
            <ac:spMk id="3" creationId="{6A6148E0-B458-4DF9-6DFE-32F07193BAFC}"/>
          </ac:spMkLst>
        </pc:spChg>
      </pc:sldChg>
      <pc:sldChg chg="addSp delSp modSp mod chgLayout">
        <pc:chgData name="Alessandro Andreoni" userId="6644cb4f-78d5-4683-a5c8-a919a3a2e797" providerId="ADAL" clId="{5EB0457B-277F-8B41-B0A4-D68D874A828B}" dt="2024-07-01T08:50:24.606" v="10" actId="700"/>
        <pc:sldMkLst>
          <pc:docMk/>
          <pc:sldMk cId="2073129344" sldId="259"/>
        </pc:sldMkLst>
        <pc:spChg chg="add mod ord">
          <ac:chgData name="Alessandro Andreoni" userId="6644cb4f-78d5-4683-a5c8-a919a3a2e797" providerId="ADAL" clId="{5EB0457B-277F-8B41-B0A4-D68D874A828B}" dt="2024-07-01T08:50:24.606" v="10" actId="700"/>
          <ac:spMkLst>
            <pc:docMk/>
            <pc:sldMk cId="2073129344" sldId="259"/>
            <ac:spMk id="2" creationId="{36C2B730-F346-D5C6-18E2-30773C6BB1F8}"/>
          </ac:spMkLst>
        </pc:spChg>
        <pc:spChg chg="del">
          <ac:chgData name="Alessandro Andreoni" userId="6644cb4f-78d5-4683-a5c8-a919a3a2e797" providerId="ADAL" clId="{5EB0457B-277F-8B41-B0A4-D68D874A828B}" dt="2024-07-01T08:50:24.606" v="10" actId="700"/>
          <ac:spMkLst>
            <pc:docMk/>
            <pc:sldMk cId="2073129344" sldId="259"/>
            <ac:spMk id="3" creationId="{017375DE-CF53-120C-89D6-435FC7C85C98}"/>
          </ac:spMkLst>
        </pc:spChg>
      </pc:sldChg>
      <pc:sldMasterChg chg="modSldLayout">
        <pc:chgData name="Alessandro Andreoni" userId="6644cb4f-78d5-4683-a5c8-a919a3a2e797" providerId="ADAL" clId="{5EB0457B-277F-8B41-B0A4-D68D874A828B}" dt="2024-07-01T08:49:57.283" v="6"/>
        <pc:sldMasterMkLst>
          <pc:docMk/>
          <pc:sldMasterMk cId="3276908531" sldId="2147483648"/>
        </pc:sldMasterMkLst>
        <pc:sldLayoutChg chg="modSp mod">
          <pc:chgData name="Alessandro Andreoni" userId="6644cb4f-78d5-4683-a5c8-a919a3a2e797" providerId="ADAL" clId="{5EB0457B-277F-8B41-B0A4-D68D874A828B}" dt="2024-07-01T08:49:45.270" v="0" actId="1076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5EB0457B-277F-8B41-B0A4-D68D874A828B}" dt="2024-07-01T08:49:45.270" v="0" actId="1076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0.643" v="2"/>
          <pc:sldLayoutMkLst>
            <pc:docMk/>
            <pc:sldMasterMk cId="3276908531" sldId="2147483648"/>
            <pc:sldLayoutMk cId="2170828898" sldId="2147483650"/>
          </pc:sldLayoutMkLst>
          <pc:spChg chg="add mod">
            <ac:chgData name="Alessandro Andreoni" userId="6644cb4f-78d5-4683-a5c8-a919a3a2e797" providerId="ADAL" clId="{5EB0457B-277F-8B41-B0A4-D68D874A828B}" dt="2024-07-01T08:49:50.643" v="2"/>
            <ac:spMkLst>
              <pc:docMk/>
              <pc:sldMasterMk cId="3276908531" sldId="2147483648"/>
              <pc:sldLayoutMk cId="2170828898" sldId="2147483650"/>
              <ac:spMk id="6" creationId="{33CADBA6-5E61-9303-AD3F-15109F4BCF3B}"/>
            </ac:spMkLst>
          </pc:spChg>
          <pc:spChg chg="del">
            <ac:chgData name="Alessandro Andreoni" userId="6644cb4f-78d5-4683-a5c8-a919a3a2e797" providerId="ADAL" clId="{5EB0457B-277F-8B41-B0A4-D68D874A828B}" dt="2024-07-01T08:49:49.535" v="1" actId="478"/>
            <ac:spMkLst>
              <pc:docMk/>
              <pc:sldMasterMk cId="3276908531" sldId="2147483648"/>
              <pc:sldLayoutMk cId="2170828898" sldId="2147483650"/>
              <ac:spMk id="8" creationId="{BE1EA81A-79B2-2FA5-B8CA-0941E946DDBF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3.888" v="4"/>
          <pc:sldLayoutMkLst>
            <pc:docMk/>
            <pc:sldMasterMk cId="3276908531" sldId="2147483648"/>
            <pc:sldLayoutMk cId="292128489" sldId="2147483651"/>
          </pc:sldLayoutMkLst>
          <pc:spChg chg="del">
            <ac:chgData name="Alessandro Andreoni" userId="6644cb4f-78d5-4683-a5c8-a919a3a2e797" providerId="ADAL" clId="{5EB0457B-277F-8B41-B0A4-D68D874A828B}" dt="2024-07-01T08:49:52.922" v="3" actId="478"/>
            <ac:spMkLst>
              <pc:docMk/>
              <pc:sldMasterMk cId="3276908531" sldId="2147483648"/>
              <pc:sldLayoutMk cId="292128489" sldId="2147483651"/>
              <ac:spMk id="2" creationId="{8E4CF67A-2130-745D-CFBD-29C21AAB9FD2}"/>
            </ac:spMkLst>
          </pc:spChg>
          <pc:spChg chg="add mod">
            <ac:chgData name="Alessandro Andreoni" userId="6644cb4f-78d5-4683-a5c8-a919a3a2e797" providerId="ADAL" clId="{5EB0457B-277F-8B41-B0A4-D68D874A828B}" dt="2024-07-01T08:49:53.888" v="4"/>
            <ac:spMkLst>
              <pc:docMk/>
              <pc:sldMasterMk cId="3276908531" sldId="2147483648"/>
              <pc:sldLayoutMk cId="292128489" sldId="2147483651"/>
              <ac:spMk id="8" creationId="{773DF421-3B45-E469-DFCC-479DF2DDA7FE}"/>
            </ac:spMkLst>
          </pc:spChg>
        </pc:sldLayoutChg>
        <pc:sldLayoutChg chg="addSp delSp modSp mod">
          <pc:chgData name="Alessandro Andreoni" userId="6644cb4f-78d5-4683-a5c8-a919a3a2e797" providerId="ADAL" clId="{5EB0457B-277F-8B41-B0A4-D68D874A828B}" dt="2024-07-01T08:49:57.283" v="6"/>
          <pc:sldLayoutMkLst>
            <pc:docMk/>
            <pc:sldMasterMk cId="3276908531" sldId="2147483648"/>
            <pc:sldLayoutMk cId="3338693992" sldId="2147483652"/>
          </pc:sldLayoutMkLst>
          <pc:spChg chg="del">
            <ac:chgData name="Alessandro Andreoni" userId="6644cb4f-78d5-4683-a5c8-a919a3a2e797" providerId="ADAL" clId="{5EB0457B-277F-8B41-B0A4-D68D874A828B}" dt="2024-07-01T08:49:56.376" v="5" actId="478"/>
            <ac:spMkLst>
              <pc:docMk/>
              <pc:sldMasterMk cId="3276908531" sldId="2147483648"/>
              <pc:sldLayoutMk cId="3338693992" sldId="2147483652"/>
              <ac:spMk id="2" creationId="{7150B6E3-2527-7770-8C1D-3673A871D761}"/>
            </ac:spMkLst>
          </pc:spChg>
          <pc:spChg chg="add mod">
            <ac:chgData name="Alessandro Andreoni" userId="6644cb4f-78d5-4683-a5c8-a919a3a2e797" providerId="ADAL" clId="{5EB0457B-277F-8B41-B0A4-D68D874A828B}" dt="2024-07-01T08:49:57.283" v="6"/>
            <ac:spMkLst>
              <pc:docMk/>
              <pc:sldMasterMk cId="3276908531" sldId="2147483648"/>
              <pc:sldLayoutMk cId="3338693992" sldId="2147483652"/>
              <ac:spMk id="7" creationId="{F839F5EE-A9B3-B489-38BF-F86FCBFF6F13}"/>
            </ac:spMkLst>
          </pc:spChg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2560320" y="3967441"/>
            <a:ext cx="7435151" cy="6381681"/>
            <a:chOff x="7445690" y="308046"/>
            <a:chExt cx="19423338" cy="6704982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534958" y="308046"/>
              <a:ext cx="12314575" cy="5815811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55" t="3043" r="9990"/>
            <a:stretch/>
          </p:blipFill>
          <p:spPr>
            <a:xfrm>
              <a:off x="7445690" y="396674"/>
              <a:ext cx="16442547" cy="616928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11017" y="2769748"/>
              <a:ext cx="10440472" cy="4019745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5006434" y="3116016"/>
              <a:ext cx="11862594" cy="3897012"/>
            </a:xfrm>
            <a:prstGeom prst="rect">
              <a:avLst/>
            </a:prstGeom>
          </p:spPr>
        </p:pic>
      </p:grpSp>
      <p:sp>
        <p:nvSpPr>
          <p:cNvPr id="20" name="Segnaposto testo 19">
            <a:extLst>
              <a:ext uri="{FF2B5EF4-FFF2-40B4-BE49-F238E27FC236}">
                <a16:creationId xmlns:a16="http://schemas.microsoft.com/office/drawing/2014/main" id="{C0D4648D-C580-0001-4253-9A817BDF07F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A755562-223F-4B50-A6C8-075F4B8F1511}"/>
              </a:ext>
            </a:extLst>
          </p:cNvPr>
          <p:cNvGrpSpPr/>
          <p:nvPr userDrawn="1"/>
        </p:nvGrpSpPr>
        <p:grpSpPr>
          <a:xfrm>
            <a:off x="1695833" y="4028488"/>
            <a:ext cx="7620928" cy="7174250"/>
            <a:chOff x="1695833" y="4028488"/>
            <a:chExt cx="7620928" cy="7174250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670199" y="4028488"/>
              <a:ext cx="5153052" cy="4042073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695833" y="5050338"/>
              <a:ext cx="4772025" cy="4619625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24122" r="15283"/>
            <a:stretch/>
          </p:blipFill>
          <p:spPr>
            <a:xfrm>
              <a:off x="2075274" y="4831080"/>
              <a:ext cx="7241487" cy="5860734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83367" y="7857525"/>
              <a:ext cx="4049915" cy="3345213"/>
            </a:xfrm>
            <a:prstGeom prst="rect">
              <a:avLst/>
            </a:prstGeom>
          </p:spPr>
        </p:pic>
      </p:grpSp>
      <p:sp>
        <p:nvSpPr>
          <p:cNvPr id="6" name="Segnaposto testo 19">
            <a:extLst>
              <a:ext uri="{FF2B5EF4-FFF2-40B4-BE49-F238E27FC236}">
                <a16:creationId xmlns:a16="http://schemas.microsoft.com/office/drawing/2014/main" id="{33CADBA6-5E61-9303-AD3F-15109F4BCF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BD0888-FDC8-5313-E8C9-92F4937726BF}"/>
              </a:ext>
            </a:extLst>
          </p:cNvPr>
          <p:cNvGrpSpPr/>
          <p:nvPr userDrawn="1"/>
        </p:nvGrpSpPr>
        <p:grpSpPr>
          <a:xfrm>
            <a:off x="1932636" y="4223102"/>
            <a:ext cx="7158037" cy="7674477"/>
            <a:chOff x="1932636" y="4223102"/>
            <a:chExt cx="7158037" cy="7674477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781034" y="4223102"/>
              <a:ext cx="5010555" cy="3930298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932636" y="5170840"/>
              <a:ext cx="4772025" cy="4619625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9707" t="5957" r="19281" b="12049"/>
            <a:stretch/>
          </p:blipFill>
          <p:spPr>
            <a:xfrm>
              <a:off x="2716228" y="4476272"/>
              <a:ext cx="5031897" cy="4998720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318648" y="7955906"/>
              <a:ext cx="4772025" cy="3941673"/>
            </a:xfrm>
            <a:prstGeom prst="rect">
              <a:avLst/>
            </a:prstGeom>
          </p:spPr>
        </p:pic>
      </p:grpSp>
      <p:sp>
        <p:nvSpPr>
          <p:cNvPr id="8" name="Segnaposto testo 19">
            <a:extLst>
              <a:ext uri="{FF2B5EF4-FFF2-40B4-BE49-F238E27FC236}">
                <a16:creationId xmlns:a16="http://schemas.microsoft.com/office/drawing/2014/main" id="{773DF421-3B45-E469-DFCC-479DF2DDA7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B7B51E2-4124-03AB-8757-55FE29642BD0}"/>
              </a:ext>
            </a:extLst>
          </p:cNvPr>
          <p:cNvGrpSpPr/>
          <p:nvPr userDrawn="1"/>
        </p:nvGrpSpPr>
        <p:grpSpPr>
          <a:xfrm>
            <a:off x="1521346" y="4811008"/>
            <a:ext cx="7578197" cy="6292305"/>
            <a:chOff x="1521346" y="4811008"/>
            <a:chExt cx="7578197" cy="6292305"/>
          </a:xfrm>
        </p:grpSpPr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5FC164C-455B-9117-C5F4-046857F5E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327518" y="7161640"/>
              <a:ext cx="4772025" cy="3941673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149CAAAB-F182-BB0C-F379-66E6B402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898650" y="4908335"/>
              <a:ext cx="4772025" cy="4619625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7DC91C6A-AB1F-B80E-BF99-FA076D712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026670" y="4811008"/>
              <a:ext cx="4772025" cy="3743194"/>
            </a:xfrm>
            <a:prstGeom prst="rect">
              <a:avLst/>
            </a:prstGeom>
          </p:spPr>
        </p:pic>
        <p:pic>
          <p:nvPicPr>
            <p:cNvPr id="8" name="Immagine 7" descr="Immagine che contiene sciare, persona, stile libero&#10;&#10;Descrizione generata automaticamente">
              <a:extLst>
                <a:ext uri="{FF2B5EF4-FFF2-40B4-BE49-F238E27FC236}">
                  <a16:creationId xmlns:a16="http://schemas.microsoft.com/office/drawing/2014/main" id="{8838E23A-F8FA-B66C-CA41-1CB92D6D579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8"/>
            <a:srcRect t="6278" r="22054"/>
            <a:stretch/>
          </p:blipFill>
          <p:spPr>
            <a:xfrm>
              <a:off x="1521346" y="5091215"/>
              <a:ext cx="6517387" cy="4951240"/>
            </a:xfrm>
            <a:prstGeom prst="rect">
              <a:avLst/>
            </a:prstGeom>
          </p:spPr>
        </p:pic>
      </p:grpSp>
      <p:sp>
        <p:nvSpPr>
          <p:cNvPr id="7" name="Segnaposto testo 19">
            <a:extLst>
              <a:ext uri="{FF2B5EF4-FFF2-40B4-BE49-F238E27FC236}">
                <a16:creationId xmlns:a16="http://schemas.microsoft.com/office/drawing/2014/main" id="{F839F5EE-A9B3-B489-38BF-F86FCBFF6F1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3800" y="3867487"/>
            <a:ext cx="2467798" cy="814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D8E5A27-C222-C5D4-8DB3-8F4C18566C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b="41020"/>
          <a:stretch/>
        </p:blipFill>
        <p:spPr>
          <a:xfrm>
            <a:off x="0" y="242896"/>
            <a:ext cx="7559675" cy="32575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C80A4D-4BF2-6BEE-6D92-902D148A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t="69390" b="-1"/>
          <a:stretch/>
        </p:blipFill>
        <p:spPr>
          <a:xfrm>
            <a:off x="0" y="9001125"/>
            <a:ext cx="7559675" cy="1690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1425607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403" indent="-356403" algn="l" defTabSz="1425607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204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200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812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61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417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220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6025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826" indent="-356403" algn="l" defTabSz="1425607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804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607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409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213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4016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820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625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428" algn="l" defTabSz="1425607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D41F585-9DFD-AF41-2C89-627C352A4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3800" y="3867487"/>
            <a:ext cx="2467798" cy="81426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02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69510CE-A73B-13F3-BE58-FD2A9F593E7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78E42ED-FE36-9912-EC5A-EEBCD68CAB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36C2B730-F346-D5C6-18E2-30773C6BB1F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129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2E6CF9971F543BBD33C29DF12CCC0" ma:contentTypeVersion="15" ma:contentTypeDescription="Create a new document." ma:contentTypeScope="" ma:versionID="f49e81f239ff3771b618b43b70c4b118">
  <xsd:schema xmlns:xsd="http://www.w3.org/2001/XMLSchema" xmlns:xs="http://www.w3.org/2001/XMLSchema" xmlns:p="http://schemas.microsoft.com/office/2006/metadata/properties" xmlns:ns2="736584f6-0540-4e20-992d-d67b542880ae" xmlns:ns3="c0ea3f90-5ee0-4698-997c-c3cdf515f384" targetNamespace="http://schemas.microsoft.com/office/2006/metadata/properties" ma:root="true" ma:fieldsID="7b908a306d4a93384177187ab6eb0def" ns2:_="" ns3:_="">
    <xsd:import namespace="736584f6-0540-4e20-992d-d67b542880ae"/>
    <xsd:import namespace="c0ea3f90-5ee0-4698-997c-c3cdf515f3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84f6-0540-4e20-992d-d67b5428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a53eec-86cf-45b5-bb2e-831216e53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a3f90-5ee0-4698-997c-c3cdf515f3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a86886-ef73-4cbf-8f5a-cc6441378628}" ma:internalName="TaxCatchAll" ma:showField="CatchAllData" ma:web="c0ea3f90-5ee0-4698-997c-c3cdf515f3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ea3f90-5ee0-4698-997c-c3cdf515f384" xsi:nil="true"/>
    <lcf76f155ced4ddcb4097134ff3c332f xmlns="736584f6-0540-4e20-992d-d67b542880a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7B6F6B2-B092-4F1C-AFB3-DA3FA8FAD1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6584f6-0540-4e20-992d-d67b542880ae"/>
    <ds:schemaRef ds:uri="c0ea3f90-5ee0-4698-997c-c3cdf515f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6945BBF-0CFF-40C5-92AA-DC8D45040B94}">
  <ds:schemaRefs>
    <ds:schemaRef ds:uri="http://www.w3.org/XML/1998/namespace"/>
    <ds:schemaRef ds:uri="http://schemas.microsoft.com/office/2006/metadata/properties"/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736584f6-0540-4e20-992d-d67b542880ae"/>
    <ds:schemaRef ds:uri="http://schemas.microsoft.com/office/infopath/2007/PartnerControls"/>
    <ds:schemaRef ds:uri="http://schemas.openxmlformats.org/package/2006/metadata/core-properties"/>
    <ds:schemaRef ds:uri="c0ea3f90-5ee0-4698-997c-c3cdf515f384"/>
  </ds:schemaRefs>
</ds:datastoreItem>
</file>

<file path=docMetadata/LabelInfo.xml><?xml version="1.0" encoding="utf-8"?>
<clbl:labelList xmlns:clbl="http://schemas.microsoft.com/office/2020/mipLabelMetadata">
  <clbl:label id="{44e8a0ff-2a55-4d6e-92eb-3c2543445128}" enabled="0" method="" siteId="{44e8a0ff-2a55-4d6e-92eb-3c2543445128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Personalizzato</PresentationFormat>
  <Paragraphs>0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7" baseType="lpstr">
      <vt:lpstr>Arial</vt:lpstr>
      <vt:lpstr>Poppins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Alessandro Andreoni</cp:lastModifiedBy>
  <cp:revision>2</cp:revision>
  <dcterms:created xsi:type="dcterms:W3CDTF">2024-01-18T15:33:21Z</dcterms:created>
  <dcterms:modified xsi:type="dcterms:W3CDTF">2024-07-01T08:50:40Z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0x0101007312E6CF9971F543BBD33C29DF12CCC0</vt:lpwstr>
  </property>
  <property fmtid="{D5CDD505-2E9C-101B-9397-08002B2CF9AE}" pid="3" name="MediaServiceImageTags">
    <vt:lpwstr/>
  </property>
</Properties>
</file>